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2" r:id="rId7"/>
    <p:sldId id="260" r:id="rId8"/>
    <p:sldId id="263" r:id="rId9"/>
    <p:sldId id="264" r:id="rId10"/>
    <p:sldId id="265" r:id="rId11"/>
    <p:sldId id="266" r:id="rId12"/>
    <p:sldId id="267"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90" r:id="rId29"/>
    <p:sldId id="289"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8A79A-34F6-4C8B-B13E-F2406F2E5BEA}" v="2332" dt="2023-04-02T15:11:28.794"/>
    <p1510:client id="{6F63DE7A-E949-410B-B895-C83F91562787}" v="416" dt="2023-04-01T19:42:31.730"/>
    <p1510:client id="{B27476BD-5E2B-4B4A-A54D-69BEA63E9554}" v="187" dt="2023-04-02T12:43:17.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89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phuc" userId="eab667f47709d6bd" providerId="Windows Live" clId="Web-{1448A79A-34F6-4C8B-B13E-F2406F2E5BEA}"/>
    <pc:docChg chg="addSld delSld modSld sldOrd">
      <pc:chgData name="lê phuc" userId="eab667f47709d6bd" providerId="Windows Live" clId="Web-{1448A79A-34F6-4C8B-B13E-F2406F2E5BEA}" dt="2023-04-02T15:11:28.794" v="1608" actId="14100"/>
      <pc:docMkLst>
        <pc:docMk/>
      </pc:docMkLst>
      <pc:sldChg chg="modTransition">
        <pc:chgData name="lê phuc" userId="eab667f47709d6bd" providerId="Windows Live" clId="Web-{1448A79A-34F6-4C8B-B13E-F2406F2E5BEA}" dt="2023-04-02T13:00:55.349" v="185"/>
        <pc:sldMkLst>
          <pc:docMk/>
          <pc:sldMk cId="3006537777" sldId="257"/>
        </pc:sldMkLst>
      </pc:sldChg>
      <pc:sldChg chg="modTransition">
        <pc:chgData name="lê phuc" userId="eab667f47709d6bd" providerId="Windows Live" clId="Web-{1448A79A-34F6-4C8B-B13E-F2406F2E5BEA}" dt="2023-04-02T13:00:57.428" v="186"/>
        <pc:sldMkLst>
          <pc:docMk/>
          <pc:sldMk cId="2888305240" sldId="258"/>
        </pc:sldMkLst>
      </pc:sldChg>
      <pc:sldChg chg="addSp delSp modSp modTransition">
        <pc:chgData name="lê phuc" userId="eab667f47709d6bd" providerId="Windows Live" clId="Web-{1448A79A-34F6-4C8B-B13E-F2406F2E5BEA}" dt="2023-04-02T13:00:59.521" v="187"/>
        <pc:sldMkLst>
          <pc:docMk/>
          <pc:sldMk cId="307217529" sldId="259"/>
        </pc:sldMkLst>
        <pc:spChg chg="mod">
          <ac:chgData name="lê phuc" userId="eab667f47709d6bd" providerId="Windows Live" clId="Web-{1448A79A-34F6-4C8B-B13E-F2406F2E5BEA}" dt="2023-04-02T12:56:05.229" v="172" actId="1076"/>
          <ac:spMkLst>
            <pc:docMk/>
            <pc:sldMk cId="307217529" sldId="259"/>
            <ac:spMk id="5" creationId="{5C3AD1DD-9532-291F-A3DE-FFC21F77D560}"/>
          </ac:spMkLst>
        </pc:spChg>
        <pc:spChg chg="add del mod">
          <ac:chgData name="lê phuc" userId="eab667f47709d6bd" providerId="Windows Live" clId="Web-{1448A79A-34F6-4C8B-B13E-F2406F2E5BEA}" dt="2023-04-02T12:48:11.492" v="10"/>
          <ac:spMkLst>
            <pc:docMk/>
            <pc:sldMk cId="307217529" sldId="259"/>
            <ac:spMk id="6" creationId="{613ED0B9-82AB-54D7-8B86-973B6A9A9243}"/>
          </ac:spMkLst>
        </pc:spChg>
      </pc:sldChg>
      <pc:sldChg chg="addSp delSp modSp new mod modTransition setBg addAnim modAnim">
        <pc:chgData name="lê phuc" userId="eab667f47709d6bd" providerId="Windows Live" clId="Web-{1448A79A-34F6-4C8B-B13E-F2406F2E5BEA}" dt="2023-04-02T13:19:21.048" v="450"/>
        <pc:sldMkLst>
          <pc:docMk/>
          <pc:sldMk cId="98154065" sldId="260"/>
        </pc:sldMkLst>
        <pc:spChg chg="del">
          <ac:chgData name="lê phuc" userId="eab667f47709d6bd" providerId="Windows Live" clId="Web-{1448A79A-34F6-4C8B-B13E-F2406F2E5BEA}" dt="2023-04-02T12:59:05.033" v="176"/>
          <ac:spMkLst>
            <pc:docMk/>
            <pc:sldMk cId="98154065" sldId="260"/>
            <ac:spMk id="2" creationId="{42FAE2FC-11BC-CCB5-8233-0B69044B7013}"/>
          </ac:spMkLst>
        </pc:spChg>
        <pc:spChg chg="del mod">
          <ac:chgData name="lê phuc" userId="eab667f47709d6bd" providerId="Windows Live" clId="Web-{1448A79A-34F6-4C8B-B13E-F2406F2E5BEA}" dt="2023-04-02T12:59:03.861" v="175"/>
          <ac:spMkLst>
            <pc:docMk/>
            <pc:sldMk cId="98154065" sldId="260"/>
            <ac:spMk id="3" creationId="{2F3129AD-7FA5-D4CB-2DD9-2430F6479AE8}"/>
          </ac:spMkLst>
        </pc:spChg>
        <pc:spChg chg="add del mod">
          <ac:chgData name="lê phuc" userId="eab667f47709d6bd" providerId="Windows Live" clId="Web-{1448A79A-34F6-4C8B-B13E-F2406F2E5BEA}" dt="2023-04-02T13:03:11.105" v="192"/>
          <ac:spMkLst>
            <pc:docMk/>
            <pc:sldMk cId="98154065" sldId="260"/>
            <ac:spMk id="5" creationId="{40315F5D-0A97-4ADF-A94D-872262DAE57A}"/>
          </ac:spMkLst>
        </pc:spChg>
        <pc:spChg chg="add mod">
          <ac:chgData name="lê phuc" userId="eab667f47709d6bd" providerId="Windows Live" clId="Web-{1448A79A-34F6-4C8B-B13E-F2406F2E5BEA}" dt="2023-04-02T13:16:09.791" v="403" actId="14100"/>
          <ac:spMkLst>
            <pc:docMk/>
            <pc:sldMk cId="98154065" sldId="260"/>
            <ac:spMk id="7" creationId="{D5B6FF37-D508-6D97-4DB8-4E83B654CBB6}"/>
          </ac:spMkLst>
        </pc:spChg>
        <pc:spChg chg="add mod">
          <ac:chgData name="lê phuc" userId="eab667f47709d6bd" providerId="Windows Live" clId="Web-{1448A79A-34F6-4C8B-B13E-F2406F2E5BEA}" dt="2023-04-02T13:14:22.474" v="365" actId="1076"/>
          <ac:spMkLst>
            <pc:docMk/>
            <pc:sldMk cId="98154065" sldId="260"/>
            <ac:spMk id="8" creationId="{3D80FCFA-C8FD-8E03-CC15-D82941D99E0C}"/>
          </ac:spMkLst>
        </pc:spChg>
        <pc:spChg chg="add del">
          <ac:chgData name="lê phuc" userId="eab667f47709d6bd" providerId="Windows Live" clId="Web-{1448A79A-34F6-4C8B-B13E-F2406F2E5BEA}" dt="2023-04-02T12:59:24.830" v="179"/>
          <ac:spMkLst>
            <pc:docMk/>
            <pc:sldMk cId="98154065" sldId="260"/>
            <ac:spMk id="9" creationId="{42A4FC2C-047E-45A5-965D-8E1E3BF09BC6}"/>
          </ac:spMkLst>
        </pc:spChg>
        <pc:spChg chg="add mod">
          <ac:chgData name="lê phuc" userId="eab667f47709d6bd" providerId="Windows Live" clId="Web-{1448A79A-34F6-4C8B-B13E-F2406F2E5BEA}" dt="2023-04-02T13:18:30.234" v="445" actId="20577"/>
          <ac:spMkLst>
            <pc:docMk/>
            <pc:sldMk cId="98154065" sldId="260"/>
            <ac:spMk id="10" creationId="{F6F64576-CD59-8FDB-8F70-8D7BA76A12C7}"/>
          </ac:spMkLst>
        </pc:spChg>
        <pc:picChg chg="add mod">
          <ac:chgData name="lê phuc" userId="eab667f47709d6bd" providerId="Windows Live" clId="Web-{1448A79A-34F6-4C8B-B13E-F2406F2E5BEA}" dt="2023-04-02T12:59:50.441" v="184" actId="14100"/>
          <ac:picMkLst>
            <pc:docMk/>
            <pc:sldMk cId="98154065" sldId="260"/>
            <ac:picMk id="4" creationId="{F761036C-9919-98F4-F331-678050D95433}"/>
          </ac:picMkLst>
        </pc:picChg>
      </pc:sldChg>
      <pc:sldChg chg="addSp delSp modSp new mod modTransition setBg setClrOvrMap">
        <pc:chgData name="lê phuc" userId="eab667f47709d6bd" providerId="Windows Live" clId="Web-{1448A79A-34F6-4C8B-B13E-F2406F2E5BEA}" dt="2023-04-02T13:13:57.786" v="363"/>
        <pc:sldMkLst>
          <pc:docMk/>
          <pc:sldMk cId="201357601" sldId="261"/>
        </pc:sldMkLst>
        <pc:spChg chg="del">
          <ac:chgData name="lê phuc" userId="eab667f47709d6bd" providerId="Windows Live" clId="Web-{1448A79A-34F6-4C8B-B13E-F2406F2E5BEA}" dt="2023-04-02T13:05:29.891" v="211"/>
          <ac:spMkLst>
            <pc:docMk/>
            <pc:sldMk cId="201357601" sldId="261"/>
            <ac:spMk id="2" creationId="{96A532BF-DA50-F942-7E45-69A0CEFD2F58}"/>
          </ac:spMkLst>
        </pc:spChg>
        <pc:spChg chg="del">
          <ac:chgData name="lê phuc" userId="eab667f47709d6bd" providerId="Windows Live" clId="Web-{1448A79A-34F6-4C8B-B13E-F2406F2E5BEA}" dt="2023-04-02T13:05:32.501" v="212"/>
          <ac:spMkLst>
            <pc:docMk/>
            <pc:sldMk cId="201357601" sldId="261"/>
            <ac:spMk id="3" creationId="{BE20EE76-E2A7-1BD8-0355-98B87FD86367}"/>
          </ac:spMkLst>
        </pc:spChg>
        <pc:spChg chg="add mod">
          <ac:chgData name="lê phuc" userId="eab667f47709d6bd" providerId="Windows Live" clId="Web-{1448A79A-34F6-4C8B-B13E-F2406F2E5BEA}" dt="2023-04-02T13:13:57.786" v="363"/>
          <ac:spMkLst>
            <pc:docMk/>
            <pc:sldMk cId="201357601" sldId="261"/>
            <ac:spMk id="5" creationId="{49FB357C-BAE1-3C2F-788B-88AD61708E0E}"/>
          </ac:spMkLst>
        </pc:spChg>
        <pc:spChg chg="add del">
          <ac:chgData name="lê phuc" userId="eab667f47709d6bd" providerId="Windows Live" clId="Web-{1448A79A-34F6-4C8B-B13E-F2406F2E5BEA}" dt="2023-04-02T13:13:57.786" v="363"/>
          <ac:spMkLst>
            <pc:docMk/>
            <pc:sldMk cId="201357601" sldId="261"/>
            <ac:spMk id="9" creationId="{42A4FC2C-047E-45A5-965D-8E1E3BF09BC6}"/>
          </ac:spMkLst>
        </pc:spChg>
        <pc:spChg chg="add">
          <ac:chgData name="lê phuc" userId="eab667f47709d6bd" providerId="Windows Live" clId="Web-{1448A79A-34F6-4C8B-B13E-F2406F2E5BEA}" dt="2023-04-02T13:13:57.786" v="363"/>
          <ac:spMkLst>
            <pc:docMk/>
            <pc:sldMk cId="201357601" sldId="261"/>
            <ac:spMk id="14" creationId="{657F69E0-C4B0-4BEC-A689-4F8D877F05D4}"/>
          </ac:spMkLst>
        </pc:spChg>
        <pc:spChg chg="add">
          <ac:chgData name="lê phuc" userId="eab667f47709d6bd" providerId="Windows Live" clId="Web-{1448A79A-34F6-4C8B-B13E-F2406F2E5BEA}" dt="2023-04-02T13:13:57.786" v="363"/>
          <ac:spMkLst>
            <pc:docMk/>
            <pc:sldMk cId="201357601" sldId="261"/>
            <ac:spMk id="16" creationId="{9F6380B4-6A1C-481E-8408-B4E6C75B9B81}"/>
          </ac:spMkLst>
        </pc:spChg>
        <pc:picChg chg="add mod">
          <ac:chgData name="lê phuc" userId="eab667f47709d6bd" providerId="Windows Live" clId="Web-{1448A79A-34F6-4C8B-B13E-F2406F2E5BEA}" dt="2023-04-02T13:13:57.786" v="363"/>
          <ac:picMkLst>
            <pc:docMk/>
            <pc:sldMk cId="201357601" sldId="261"/>
            <ac:picMk id="4" creationId="{3F82F518-B81F-FA97-0A96-D767AD089B8A}"/>
          </ac:picMkLst>
        </pc:picChg>
      </pc:sldChg>
      <pc:sldChg chg="addSp delSp modSp new mod modTransition setBg setClrOvrMap">
        <pc:chgData name="lê phuc" userId="eab667f47709d6bd" providerId="Windows Live" clId="Web-{1448A79A-34F6-4C8B-B13E-F2406F2E5BEA}" dt="2023-04-02T13:13:33.941" v="360"/>
        <pc:sldMkLst>
          <pc:docMk/>
          <pc:sldMk cId="2854847617" sldId="262"/>
        </pc:sldMkLst>
        <pc:spChg chg="del">
          <ac:chgData name="lê phuc" userId="eab667f47709d6bd" providerId="Windows Live" clId="Web-{1448A79A-34F6-4C8B-B13E-F2406F2E5BEA}" dt="2023-04-02T13:10:53.138" v="285"/>
          <ac:spMkLst>
            <pc:docMk/>
            <pc:sldMk cId="2854847617" sldId="262"/>
            <ac:spMk id="2" creationId="{420EE3BA-F8A1-5AF2-AD06-B953D547058A}"/>
          </ac:spMkLst>
        </pc:spChg>
        <pc:spChg chg="del">
          <ac:chgData name="lê phuc" userId="eab667f47709d6bd" providerId="Windows Live" clId="Web-{1448A79A-34F6-4C8B-B13E-F2406F2E5BEA}" dt="2023-04-02T13:10:51.607" v="284"/>
          <ac:spMkLst>
            <pc:docMk/>
            <pc:sldMk cId="2854847617" sldId="262"/>
            <ac:spMk id="3" creationId="{59828261-92CB-E5F4-EE59-8A002EB3363C}"/>
          </ac:spMkLst>
        </pc:spChg>
        <pc:spChg chg="add mod">
          <ac:chgData name="lê phuc" userId="eab667f47709d6bd" providerId="Windows Live" clId="Web-{1448A79A-34F6-4C8B-B13E-F2406F2E5BEA}" dt="2023-04-02T13:13:17.159" v="359" actId="20577"/>
          <ac:spMkLst>
            <pc:docMk/>
            <pc:sldMk cId="2854847617" sldId="262"/>
            <ac:spMk id="6" creationId="{C58886AE-EB37-B1FB-13AF-69F0C02B87A0}"/>
          </ac:spMkLst>
        </pc:spChg>
        <pc:spChg chg="add del">
          <ac:chgData name="lê phuc" userId="eab667f47709d6bd" providerId="Windows Live" clId="Web-{1448A79A-34F6-4C8B-B13E-F2406F2E5BEA}" dt="2023-04-02T13:11:09.139" v="288"/>
          <ac:spMkLst>
            <pc:docMk/>
            <pc:sldMk cId="2854847617" sldId="262"/>
            <ac:spMk id="9" creationId="{42A4FC2C-047E-45A5-965D-8E1E3BF09BC6}"/>
          </ac:spMkLst>
        </pc:spChg>
        <pc:spChg chg="add del">
          <ac:chgData name="lê phuc" userId="eab667f47709d6bd" providerId="Windows Live" clId="Web-{1448A79A-34F6-4C8B-B13E-F2406F2E5BEA}" dt="2023-04-02T13:12:57.846" v="347"/>
          <ac:spMkLst>
            <pc:docMk/>
            <pc:sldMk cId="2854847617" sldId="262"/>
            <ac:spMk id="10" creationId="{8950AD4C-6AF3-49F8-94E1-DBCAFB39478B}"/>
          </ac:spMkLst>
        </pc:spChg>
        <pc:spChg chg="add del">
          <ac:chgData name="lê phuc" userId="eab667f47709d6bd" providerId="Windows Live" clId="Web-{1448A79A-34F6-4C8B-B13E-F2406F2E5BEA}" dt="2023-04-02T13:11:30.124" v="294"/>
          <ac:spMkLst>
            <pc:docMk/>
            <pc:sldMk cId="2854847617" sldId="262"/>
            <ac:spMk id="11" creationId="{8DBEAE55-3EA1-41D7-A212-5F7D8986C1F2}"/>
          </ac:spMkLst>
        </pc:spChg>
        <pc:spChg chg="add del">
          <ac:chgData name="lê phuc" userId="eab667f47709d6bd" providerId="Windows Live" clId="Web-{1448A79A-34F6-4C8B-B13E-F2406F2E5BEA}" dt="2023-04-02T13:12:57.846" v="347"/>
          <ac:spMkLst>
            <pc:docMk/>
            <pc:sldMk cId="2854847617" sldId="262"/>
            <ac:spMk id="12" creationId="{8DBEAE55-3EA1-41D7-A212-5F7D8986C1F2}"/>
          </ac:spMkLst>
        </pc:spChg>
        <pc:spChg chg="add del">
          <ac:chgData name="lê phuc" userId="eab667f47709d6bd" providerId="Windows Live" clId="Web-{1448A79A-34F6-4C8B-B13E-F2406F2E5BEA}" dt="2023-04-02T13:11:30.124" v="294"/>
          <ac:spMkLst>
            <pc:docMk/>
            <pc:sldMk cId="2854847617" sldId="262"/>
            <ac:spMk id="13" creationId="{CFC5F0E7-644F-4101-BE72-12825CF537E7}"/>
          </ac:spMkLst>
        </pc:spChg>
        <pc:spChg chg="add del">
          <ac:chgData name="lê phuc" userId="eab667f47709d6bd" providerId="Windows Live" clId="Web-{1448A79A-34F6-4C8B-B13E-F2406F2E5BEA}" dt="2023-04-02T13:12:57.846" v="347"/>
          <ac:spMkLst>
            <pc:docMk/>
            <pc:sldMk cId="2854847617" sldId="262"/>
            <ac:spMk id="14" creationId="{CFC5F0E7-644F-4101-BE72-12825CF537E7}"/>
          </ac:spMkLst>
        </pc:spChg>
        <pc:spChg chg="add del">
          <ac:chgData name="lê phuc" userId="eab667f47709d6bd" providerId="Windows Live" clId="Web-{1448A79A-34F6-4C8B-B13E-F2406F2E5BEA}" dt="2023-04-02T13:11:30.124" v="294"/>
          <ac:spMkLst>
            <pc:docMk/>
            <pc:sldMk cId="2854847617" sldId="262"/>
            <ac:spMk id="15" creationId="{B1F9B6B4-B0C4-45C6-A086-901C960D03E7}"/>
          </ac:spMkLst>
        </pc:spChg>
        <pc:spChg chg="add del">
          <ac:chgData name="lê phuc" userId="eab667f47709d6bd" providerId="Windows Live" clId="Web-{1448A79A-34F6-4C8B-B13E-F2406F2E5BEA}" dt="2023-04-02T13:12:57.846" v="347"/>
          <ac:spMkLst>
            <pc:docMk/>
            <pc:sldMk cId="2854847617" sldId="262"/>
            <ac:spMk id="16" creationId="{B1F9B6B4-B0C4-45C6-A086-901C960D03E7}"/>
          </ac:spMkLst>
        </pc:spChg>
        <pc:spChg chg="add del">
          <ac:chgData name="lê phuc" userId="eab667f47709d6bd" providerId="Windows Live" clId="Web-{1448A79A-34F6-4C8B-B13E-F2406F2E5BEA}" dt="2023-04-02T13:11:15.530" v="292"/>
          <ac:spMkLst>
            <pc:docMk/>
            <pc:sldMk cId="2854847617" sldId="262"/>
            <ac:spMk id="20" creationId="{E559D998-AB6C-46E1-B394-118E9A1E2D62}"/>
          </ac:spMkLst>
        </pc:spChg>
        <pc:spChg chg="add">
          <ac:chgData name="lê phuc" userId="eab667f47709d6bd" providerId="Windows Live" clId="Web-{1448A79A-34F6-4C8B-B13E-F2406F2E5BEA}" dt="2023-04-02T13:12:57.846" v="347"/>
          <ac:spMkLst>
            <pc:docMk/>
            <pc:sldMk cId="2854847617" sldId="262"/>
            <ac:spMk id="21" creationId="{657F69E0-C4B0-4BEC-A689-4F8D877F05D4}"/>
          </ac:spMkLst>
        </pc:spChg>
        <pc:spChg chg="add del">
          <ac:chgData name="lê phuc" userId="eab667f47709d6bd" providerId="Windows Live" clId="Web-{1448A79A-34F6-4C8B-B13E-F2406F2E5BEA}" dt="2023-04-02T13:11:30.124" v="294"/>
          <ac:spMkLst>
            <pc:docMk/>
            <pc:sldMk cId="2854847617" sldId="262"/>
            <ac:spMk id="22" creationId="{8950AD4C-6AF3-49F8-94E1-DBCAFB39478B}"/>
          </ac:spMkLst>
        </pc:spChg>
        <pc:spChg chg="add">
          <ac:chgData name="lê phuc" userId="eab667f47709d6bd" providerId="Windows Live" clId="Web-{1448A79A-34F6-4C8B-B13E-F2406F2E5BEA}" dt="2023-04-02T13:12:57.846" v="347"/>
          <ac:spMkLst>
            <pc:docMk/>
            <pc:sldMk cId="2854847617" sldId="262"/>
            <ac:spMk id="23" creationId="{9F6380B4-6A1C-481E-8408-B4E6C75B9B81}"/>
          </ac:spMkLst>
        </pc:spChg>
        <pc:grpChg chg="add del">
          <ac:chgData name="lê phuc" userId="eab667f47709d6bd" providerId="Windows Live" clId="Web-{1448A79A-34F6-4C8B-B13E-F2406F2E5BEA}" dt="2023-04-02T13:11:12.029" v="290"/>
          <ac:grpSpMkLst>
            <pc:docMk/>
            <pc:sldMk cId="2854847617" sldId="262"/>
            <ac:grpSpMk id="18" creationId="{63737881-458F-40AD-B72B-B57D267DC423}"/>
          </ac:grpSpMkLst>
        </pc:grpChg>
        <pc:picChg chg="add del mod">
          <ac:chgData name="lê phuc" userId="eab667f47709d6bd" providerId="Windows Live" clId="Web-{1448A79A-34F6-4C8B-B13E-F2406F2E5BEA}" dt="2023-04-02T13:11:44.468" v="301"/>
          <ac:picMkLst>
            <pc:docMk/>
            <pc:sldMk cId="2854847617" sldId="262"/>
            <ac:picMk id="4" creationId="{8DDAA4EE-CE4D-84D9-79E5-86C2902BC054}"/>
          </ac:picMkLst>
        </pc:picChg>
        <pc:picChg chg="add mod">
          <ac:chgData name="lê phuc" userId="eab667f47709d6bd" providerId="Windows Live" clId="Web-{1448A79A-34F6-4C8B-B13E-F2406F2E5BEA}" dt="2023-04-02T13:12:57.846" v="347"/>
          <ac:picMkLst>
            <pc:docMk/>
            <pc:sldMk cId="2854847617" sldId="262"/>
            <ac:picMk id="5" creationId="{A99DA84F-D43D-7C81-1DE5-2890152FC795}"/>
          </ac:picMkLst>
        </pc:picChg>
      </pc:sldChg>
      <pc:sldChg chg="modSp add replId">
        <pc:chgData name="lê phuc" userId="eab667f47709d6bd" providerId="Windows Live" clId="Web-{1448A79A-34F6-4C8B-B13E-F2406F2E5BEA}" dt="2023-04-02T13:22:07.461" v="488" actId="20577"/>
        <pc:sldMkLst>
          <pc:docMk/>
          <pc:sldMk cId="1932934133" sldId="263"/>
        </pc:sldMkLst>
        <pc:spChg chg="mod">
          <ac:chgData name="lê phuc" userId="eab667f47709d6bd" providerId="Windows Live" clId="Web-{1448A79A-34F6-4C8B-B13E-F2406F2E5BEA}" dt="2023-04-02T13:20:50.005" v="474" actId="20577"/>
          <ac:spMkLst>
            <pc:docMk/>
            <pc:sldMk cId="1932934133" sldId="263"/>
            <ac:spMk id="7" creationId="{D5B6FF37-D508-6D97-4DB8-4E83B654CBB6}"/>
          </ac:spMkLst>
        </pc:spChg>
        <pc:spChg chg="mod">
          <ac:chgData name="lê phuc" userId="eab667f47709d6bd" providerId="Windows Live" clId="Web-{1448A79A-34F6-4C8B-B13E-F2406F2E5BEA}" dt="2023-04-02T13:22:07.461" v="488" actId="20577"/>
          <ac:spMkLst>
            <pc:docMk/>
            <pc:sldMk cId="1932934133" sldId="263"/>
            <ac:spMk id="10" creationId="{F6F64576-CD59-8FDB-8F70-8D7BA76A12C7}"/>
          </ac:spMkLst>
        </pc:spChg>
      </pc:sldChg>
      <pc:sldChg chg="new del">
        <pc:chgData name="lê phuc" userId="eab667f47709d6bd" providerId="Windows Live" clId="Web-{1448A79A-34F6-4C8B-B13E-F2406F2E5BEA}" dt="2023-04-02T13:22:28.743" v="490"/>
        <pc:sldMkLst>
          <pc:docMk/>
          <pc:sldMk cId="2169274259" sldId="264"/>
        </pc:sldMkLst>
      </pc:sldChg>
      <pc:sldChg chg="modSp add replId">
        <pc:chgData name="lê phuc" userId="eab667f47709d6bd" providerId="Windows Live" clId="Web-{1448A79A-34F6-4C8B-B13E-F2406F2E5BEA}" dt="2023-04-02T13:23:48.043" v="537" actId="20577"/>
        <pc:sldMkLst>
          <pc:docMk/>
          <pc:sldMk cId="3753724577" sldId="264"/>
        </pc:sldMkLst>
        <pc:spChg chg="mod">
          <ac:chgData name="lê phuc" userId="eab667f47709d6bd" providerId="Windows Live" clId="Web-{1448A79A-34F6-4C8B-B13E-F2406F2E5BEA}" dt="2023-04-02T13:22:56.135" v="520" actId="20577"/>
          <ac:spMkLst>
            <pc:docMk/>
            <pc:sldMk cId="3753724577" sldId="264"/>
            <ac:spMk id="7" creationId="{D5B6FF37-D508-6D97-4DB8-4E83B654CBB6}"/>
          </ac:spMkLst>
        </pc:spChg>
        <pc:spChg chg="mod">
          <ac:chgData name="lê phuc" userId="eab667f47709d6bd" providerId="Windows Live" clId="Web-{1448A79A-34F6-4C8B-B13E-F2406F2E5BEA}" dt="2023-04-02T13:23:48.043" v="537" actId="20577"/>
          <ac:spMkLst>
            <pc:docMk/>
            <pc:sldMk cId="3753724577" sldId="264"/>
            <ac:spMk id="10" creationId="{F6F64576-CD59-8FDB-8F70-8D7BA76A12C7}"/>
          </ac:spMkLst>
        </pc:spChg>
      </pc:sldChg>
      <pc:sldChg chg="modSp add replId">
        <pc:chgData name="lê phuc" userId="eab667f47709d6bd" providerId="Windows Live" clId="Web-{1448A79A-34F6-4C8B-B13E-F2406F2E5BEA}" dt="2023-04-02T13:25:53.157" v="607" actId="20577"/>
        <pc:sldMkLst>
          <pc:docMk/>
          <pc:sldMk cId="2859037988" sldId="265"/>
        </pc:sldMkLst>
        <pc:spChg chg="mod">
          <ac:chgData name="lê phuc" userId="eab667f47709d6bd" providerId="Windows Live" clId="Web-{1448A79A-34F6-4C8B-B13E-F2406F2E5BEA}" dt="2023-04-02T13:24:26.810" v="569" actId="20577"/>
          <ac:spMkLst>
            <pc:docMk/>
            <pc:sldMk cId="2859037988" sldId="265"/>
            <ac:spMk id="7" creationId="{D5B6FF37-D508-6D97-4DB8-4E83B654CBB6}"/>
          </ac:spMkLst>
        </pc:spChg>
        <pc:spChg chg="mod">
          <ac:chgData name="lê phuc" userId="eab667f47709d6bd" providerId="Windows Live" clId="Web-{1448A79A-34F6-4C8B-B13E-F2406F2E5BEA}" dt="2023-04-02T13:25:53.157" v="607" actId="20577"/>
          <ac:spMkLst>
            <pc:docMk/>
            <pc:sldMk cId="2859037988" sldId="265"/>
            <ac:spMk id="10" creationId="{F6F64576-CD59-8FDB-8F70-8D7BA76A12C7}"/>
          </ac:spMkLst>
        </pc:spChg>
      </pc:sldChg>
      <pc:sldChg chg="addSp delSp modSp new mod modTransition setBg setClrOvrMap">
        <pc:chgData name="lê phuc" userId="eab667f47709d6bd" providerId="Windows Live" clId="Web-{1448A79A-34F6-4C8B-B13E-F2406F2E5BEA}" dt="2023-04-02T13:33:22.409" v="643"/>
        <pc:sldMkLst>
          <pc:docMk/>
          <pc:sldMk cId="223568579" sldId="266"/>
        </pc:sldMkLst>
        <pc:spChg chg="del">
          <ac:chgData name="lê phuc" userId="eab667f47709d6bd" providerId="Windows Live" clId="Web-{1448A79A-34F6-4C8B-B13E-F2406F2E5BEA}" dt="2023-04-02T13:29:51.526" v="610"/>
          <ac:spMkLst>
            <pc:docMk/>
            <pc:sldMk cId="223568579" sldId="266"/>
            <ac:spMk id="2" creationId="{70AEFF64-FC9A-CD8E-B174-9D04E4A4AD5E}"/>
          </ac:spMkLst>
        </pc:spChg>
        <pc:spChg chg="del">
          <ac:chgData name="lê phuc" userId="eab667f47709d6bd" providerId="Windows Live" clId="Web-{1448A79A-34F6-4C8B-B13E-F2406F2E5BEA}" dt="2023-04-02T13:29:50.135" v="609"/>
          <ac:spMkLst>
            <pc:docMk/>
            <pc:sldMk cId="223568579" sldId="266"/>
            <ac:spMk id="3" creationId="{A7871632-0A75-F3A2-C612-C27EB3146329}"/>
          </ac:spMkLst>
        </pc:spChg>
        <pc:spChg chg="add mod">
          <ac:chgData name="lê phuc" userId="eab667f47709d6bd" providerId="Windows Live" clId="Web-{1448A79A-34F6-4C8B-B13E-F2406F2E5BEA}" dt="2023-04-02T13:33:06.846" v="639" actId="20577"/>
          <ac:spMkLst>
            <pc:docMk/>
            <pc:sldMk cId="223568579" sldId="266"/>
            <ac:spMk id="5" creationId="{66AD4A4E-576E-6650-716D-4C40D33958E0}"/>
          </ac:spMkLst>
        </pc:spChg>
        <pc:spChg chg="add del">
          <ac:chgData name="lê phuc" userId="eab667f47709d6bd" providerId="Windows Live" clId="Web-{1448A79A-34F6-4C8B-B13E-F2406F2E5BEA}" dt="2023-04-02T13:32:50.064" v="634"/>
          <ac:spMkLst>
            <pc:docMk/>
            <pc:sldMk cId="223568579" sldId="266"/>
            <ac:spMk id="9" creationId="{42A4FC2C-047E-45A5-965D-8E1E3BF09BC6}"/>
          </ac:spMkLst>
        </pc:spChg>
        <pc:spChg chg="add del">
          <ac:chgData name="lê phuc" userId="eab667f47709d6bd" providerId="Windows Live" clId="Web-{1448A79A-34F6-4C8B-B13E-F2406F2E5BEA}" dt="2023-04-02T13:32:50.048" v="633"/>
          <ac:spMkLst>
            <pc:docMk/>
            <pc:sldMk cId="223568579" sldId="266"/>
            <ac:spMk id="14" creationId="{8A95209C-5275-4E15-8EA7-7F42980ABF2D}"/>
          </ac:spMkLst>
        </pc:spChg>
        <pc:spChg chg="add del">
          <ac:chgData name="lê phuc" userId="eab667f47709d6bd" providerId="Windows Live" clId="Web-{1448A79A-34F6-4C8B-B13E-F2406F2E5BEA}" dt="2023-04-02T13:32:50.048" v="633"/>
          <ac:spMkLst>
            <pc:docMk/>
            <pc:sldMk cId="223568579" sldId="266"/>
            <ac:spMk id="16" creationId="{DEF0EFD6-A3C2-4C94-A80A-BA9709D99013}"/>
          </ac:spMkLst>
        </pc:spChg>
        <pc:spChg chg="add del">
          <ac:chgData name="lê phuc" userId="eab667f47709d6bd" providerId="Windows Live" clId="Web-{1448A79A-34F6-4C8B-B13E-F2406F2E5BEA}" dt="2023-04-02T13:32:50.048" v="633"/>
          <ac:spMkLst>
            <pc:docMk/>
            <pc:sldMk cId="223568579" sldId="266"/>
            <ac:spMk id="18" creationId="{4F2ED431-E304-4FF0-9F4E-032783C9D612}"/>
          </ac:spMkLst>
        </pc:spChg>
        <pc:spChg chg="add">
          <ac:chgData name="lê phuc" userId="eab667f47709d6bd" providerId="Windows Live" clId="Web-{1448A79A-34F6-4C8B-B13E-F2406F2E5BEA}" dt="2023-04-02T13:32:50.064" v="634"/>
          <ac:spMkLst>
            <pc:docMk/>
            <pc:sldMk cId="223568579" sldId="266"/>
            <ac:spMk id="20" creationId="{657F69E0-C4B0-4BEC-A689-4F8D877F05D4}"/>
          </ac:spMkLst>
        </pc:spChg>
        <pc:spChg chg="add">
          <ac:chgData name="lê phuc" userId="eab667f47709d6bd" providerId="Windows Live" clId="Web-{1448A79A-34F6-4C8B-B13E-F2406F2E5BEA}" dt="2023-04-02T13:32:50.064" v="634"/>
          <ac:spMkLst>
            <pc:docMk/>
            <pc:sldMk cId="223568579" sldId="266"/>
            <ac:spMk id="21" creationId="{9F6380B4-6A1C-481E-8408-B4E6C75B9B81}"/>
          </ac:spMkLst>
        </pc:spChg>
        <pc:picChg chg="add mod">
          <ac:chgData name="lê phuc" userId="eab667f47709d6bd" providerId="Windows Live" clId="Web-{1448A79A-34F6-4C8B-B13E-F2406F2E5BEA}" dt="2023-04-02T13:32:50.064" v="634"/>
          <ac:picMkLst>
            <pc:docMk/>
            <pc:sldMk cId="223568579" sldId="266"/>
            <ac:picMk id="4" creationId="{AAEEFC95-59CE-1752-E202-7398DE965BDB}"/>
          </ac:picMkLst>
        </pc:picChg>
      </pc:sldChg>
      <pc:sldChg chg="addSp delSp modSp new mod modTransition setBg">
        <pc:chgData name="lê phuc" userId="eab667f47709d6bd" providerId="Windows Live" clId="Web-{1448A79A-34F6-4C8B-B13E-F2406F2E5BEA}" dt="2023-04-02T13:41:58.788" v="697"/>
        <pc:sldMkLst>
          <pc:docMk/>
          <pc:sldMk cId="920787912" sldId="267"/>
        </pc:sldMkLst>
        <pc:spChg chg="del">
          <ac:chgData name="lê phuc" userId="eab667f47709d6bd" providerId="Windows Live" clId="Web-{1448A79A-34F6-4C8B-B13E-F2406F2E5BEA}" dt="2023-04-02T13:36:10.697" v="652"/>
          <ac:spMkLst>
            <pc:docMk/>
            <pc:sldMk cId="920787912" sldId="267"/>
            <ac:spMk id="2" creationId="{8748A507-DA65-2286-D860-ABC0E4645A6E}"/>
          </ac:spMkLst>
        </pc:spChg>
        <pc:spChg chg="del">
          <ac:chgData name="lê phuc" userId="eab667f47709d6bd" providerId="Windows Live" clId="Web-{1448A79A-34F6-4C8B-B13E-F2406F2E5BEA}" dt="2023-04-02T13:36:13.947" v="653"/>
          <ac:spMkLst>
            <pc:docMk/>
            <pc:sldMk cId="920787912" sldId="267"/>
            <ac:spMk id="3" creationId="{DCB8C95C-E475-E547-E71C-E5FCA31443ED}"/>
          </ac:spMkLst>
        </pc:spChg>
        <pc:spChg chg="add del mod">
          <ac:chgData name="lê phuc" userId="eab667f47709d6bd" providerId="Windows Live" clId="Web-{1448A79A-34F6-4C8B-B13E-F2406F2E5BEA}" dt="2023-04-02T13:37:37.263" v="668"/>
          <ac:spMkLst>
            <pc:docMk/>
            <pc:sldMk cId="920787912" sldId="267"/>
            <ac:spMk id="5" creationId="{CB016B3C-4A6A-AC65-A45D-16696E909FA9}"/>
          </ac:spMkLst>
        </pc:spChg>
        <pc:spChg chg="add del">
          <ac:chgData name="lê phuc" userId="eab667f47709d6bd" providerId="Windows Live" clId="Web-{1448A79A-34F6-4C8B-B13E-F2406F2E5BEA}" dt="2023-04-02T13:38:41.656" v="670"/>
          <ac:spMkLst>
            <pc:docMk/>
            <pc:sldMk cId="920787912" sldId="267"/>
            <ac:spMk id="9" creationId="{42A4FC2C-047E-45A5-965D-8E1E3BF09BC6}"/>
          </ac:spMkLst>
        </pc:spChg>
        <pc:spChg chg="add">
          <ac:chgData name="lê phuc" userId="eab667f47709d6bd" providerId="Windows Live" clId="Web-{1448A79A-34F6-4C8B-B13E-F2406F2E5BEA}" dt="2023-04-02T13:40:48.630" v="685"/>
          <ac:spMkLst>
            <pc:docMk/>
            <pc:sldMk cId="920787912" sldId="267"/>
            <ac:spMk id="10" creationId="{9E90EB45-EEE9-4563-8179-65EF62AE0978}"/>
          </ac:spMkLst>
        </pc:spChg>
        <pc:spChg chg="add del">
          <ac:chgData name="lê phuc" userId="eab667f47709d6bd" providerId="Windows Live" clId="Web-{1448A79A-34F6-4C8B-B13E-F2406F2E5BEA}" dt="2023-04-02T13:39:09.501" v="674"/>
          <ac:spMkLst>
            <pc:docMk/>
            <pc:sldMk cId="920787912" sldId="267"/>
            <ac:spMk id="11" creationId="{42A4FC2C-047E-45A5-965D-8E1E3BF09BC6}"/>
          </ac:spMkLst>
        </pc:spChg>
        <pc:spChg chg="add del">
          <ac:chgData name="lê phuc" userId="eab667f47709d6bd" providerId="Windows Live" clId="Web-{1448A79A-34F6-4C8B-B13E-F2406F2E5BEA}" dt="2023-04-02T13:40:45.145" v="682"/>
          <ac:spMkLst>
            <pc:docMk/>
            <pc:sldMk cId="920787912" sldId="267"/>
            <ac:spMk id="12" creationId="{A9F529C3-C941-49FD-8C67-82F134F64BDB}"/>
          </ac:spMkLst>
        </pc:spChg>
        <pc:spChg chg="add">
          <ac:chgData name="lê phuc" userId="eab667f47709d6bd" providerId="Windows Live" clId="Web-{1448A79A-34F6-4C8B-B13E-F2406F2E5BEA}" dt="2023-04-02T13:40:48.630" v="685"/>
          <ac:spMkLst>
            <pc:docMk/>
            <pc:sldMk cId="920787912" sldId="267"/>
            <ac:spMk id="13" creationId="{23D0EF74-AD1E-4FD9-914D-8EC9058EBBA3}"/>
          </ac:spMkLst>
        </pc:spChg>
        <pc:spChg chg="add del">
          <ac:chgData name="lê phuc" userId="eab667f47709d6bd" providerId="Windows Live" clId="Web-{1448A79A-34F6-4C8B-B13E-F2406F2E5BEA}" dt="2023-04-02T13:40:45.145" v="682"/>
          <ac:spMkLst>
            <pc:docMk/>
            <pc:sldMk cId="920787912" sldId="267"/>
            <ac:spMk id="14" creationId="{20586029-32A0-47E5-9AEC-AE3ABA6B94D0}"/>
          </ac:spMkLst>
        </pc:spChg>
        <pc:picChg chg="add del mod">
          <ac:chgData name="lê phuc" userId="eab667f47709d6bd" providerId="Windows Live" clId="Web-{1448A79A-34F6-4C8B-B13E-F2406F2E5BEA}" dt="2023-04-02T13:37:30.622" v="665"/>
          <ac:picMkLst>
            <pc:docMk/>
            <pc:sldMk cId="920787912" sldId="267"/>
            <ac:picMk id="4" creationId="{6EC6974D-827B-3E6A-6178-8CF97275F92D}"/>
          </ac:picMkLst>
        </pc:picChg>
        <pc:picChg chg="add mod ord">
          <ac:chgData name="lê phuc" userId="eab667f47709d6bd" providerId="Windows Live" clId="Web-{1448A79A-34F6-4C8B-B13E-F2406F2E5BEA}" dt="2023-04-02T13:41:20.615" v="693" actId="1076"/>
          <ac:picMkLst>
            <pc:docMk/>
            <pc:sldMk cId="920787912" sldId="267"/>
            <ac:picMk id="6" creationId="{C214E1BC-002E-8C07-BAE6-03B1D666DE20}"/>
          </ac:picMkLst>
        </pc:picChg>
        <pc:picChg chg="add mod">
          <ac:chgData name="lê phuc" userId="eab667f47709d6bd" providerId="Windows Live" clId="Web-{1448A79A-34F6-4C8B-B13E-F2406F2E5BEA}" dt="2023-04-02T13:41:34.397" v="696" actId="14100"/>
          <ac:picMkLst>
            <pc:docMk/>
            <pc:sldMk cId="920787912" sldId="267"/>
            <ac:picMk id="7" creationId="{13BACF86-F821-6317-F185-829EFB159003}"/>
          </ac:picMkLst>
        </pc:picChg>
        <pc:cxnChg chg="add del">
          <ac:chgData name="lê phuc" userId="eab667f47709d6bd" providerId="Windows Live" clId="Web-{1448A79A-34F6-4C8B-B13E-F2406F2E5BEA}" dt="2023-04-02T13:40:45.145" v="682"/>
          <ac:cxnSpMkLst>
            <pc:docMk/>
            <pc:sldMk cId="920787912" sldId="267"/>
            <ac:cxnSpMk id="16" creationId="{8C730EAB-A532-4295-A302-FB4B90DB9F5E}"/>
          </ac:cxnSpMkLst>
        </pc:cxnChg>
      </pc:sldChg>
      <pc:sldChg chg="add del ord replId">
        <pc:chgData name="lê phuc" userId="eab667f47709d6bd" providerId="Windows Live" clId="Web-{1448A79A-34F6-4C8B-B13E-F2406F2E5BEA}" dt="2023-04-02T13:36:03.900" v="650"/>
        <pc:sldMkLst>
          <pc:docMk/>
          <pc:sldMk cId="1135263751" sldId="267"/>
        </pc:sldMkLst>
      </pc:sldChg>
      <pc:sldChg chg="delSp new del">
        <pc:chgData name="lê phuc" userId="eab667f47709d6bd" providerId="Windows Live" clId="Web-{1448A79A-34F6-4C8B-B13E-F2406F2E5BEA}" dt="2023-04-02T13:33:43.472" v="647"/>
        <pc:sldMkLst>
          <pc:docMk/>
          <pc:sldMk cId="2754411824" sldId="267"/>
        </pc:sldMkLst>
        <pc:spChg chg="del">
          <ac:chgData name="lê phuc" userId="eab667f47709d6bd" providerId="Windows Live" clId="Web-{1448A79A-34F6-4C8B-B13E-F2406F2E5BEA}" dt="2023-04-02T13:33:33.628" v="645"/>
          <ac:spMkLst>
            <pc:docMk/>
            <pc:sldMk cId="2754411824" sldId="267"/>
            <ac:spMk id="2" creationId="{27E936D5-29C2-B052-48ED-DDDEF78A731D}"/>
          </ac:spMkLst>
        </pc:spChg>
        <pc:spChg chg="del">
          <ac:chgData name="lê phuc" userId="eab667f47709d6bd" providerId="Windows Live" clId="Web-{1448A79A-34F6-4C8B-B13E-F2406F2E5BEA}" dt="2023-04-02T13:33:36.019" v="646"/>
          <ac:spMkLst>
            <pc:docMk/>
            <pc:sldMk cId="2754411824" sldId="267"/>
            <ac:spMk id="3" creationId="{587F3EF2-A1A2-77FA-B78C-BB86661E3399}"/>
          </ac:spMkLst>
        </pc:spChg>
      </pc:sldChg>
      <pc:sldChg chg="addSp delSp modSp add replId addAnim delAnim modAnim">
        <pc:chgData name="lê phuc" userId="eab667f47709d6bd" providerId="Windows Live" clId="Web-{1448A79A-34F6-4C8B-B13E-F2406F2E5BEA}" dt="2023-04-02T13:54:58.725" v="809"/>
        <pc:sldMkLst>
          <pc:docMk/>
          <pc:sldMk cId="1662214524" sldId="268"/>
        </pc:sldMkLst>
        <pc:spChg chg="add mod">
          <ac:chgData name="lê phuc" userId="eab667f47709d6bd" providerId="Windows Live" clId="Web-{1448A79A-34F6-4C8B-B13E-F2406F2E5BEA}" dt="2023-04-02T13:54:58.725" v="809"/>
          <ac:spMkLst>
            <pc:docMk/>
            <pc:sldMk cId="1662214524" sldId="268"/>
            <ac:spMk id="2" creationId="{EC97C3F6-8B7C-0F78-E63A-1F0E7440E1D6}"/>
          </ac:spMkLst>
        </pc:spChg>
        <pc:spChg chg="add del mod">
          <ac:chgData name="lê phuc" userId="eab667f47709d6bd" providerId="Windows Live" clId="Web-{1448A79A-34F6-4C8B-B13E-F2406F2E5BEA}" dt="2023-04-02T13:54:07.160" v="805"/>
          <ac:spMkLst>
            <pc:docMk/>
            <pc:sldMk cId="1662214524" sldId="268"/>
            <ac:spMk id="3" creationId="{AD9618DE-3282-CD7A-201F-5F3A4B029FA4}"/>
          </ac:spMkLst>
        </pc:spChg>
        <pc:spChg chg="add del">
          <ac:chgData name="lê phuc" userId="eab667f47709d6bd" providerId="Windows Live" clId="Web-{1448A79A-34F6-4C8B-B13E-F2406F2E5BEA}" dt="2023-04-02T13:54:58.725" v="809"/>
          <ac:spMkLst>
            <pc:docMk/>
            <pc:sldMk cId="1662214524" sldId="268"/>
            <ac:spMk id="10" creationId="{9E90EB45-EEE9-4563-8179-65EF62AE0978}"/>
          </ac:spMkLst>
        </pc:spChg>
        <pc:spChg chg="add del">
          <ac:chgData name="lê phuc" userId="eab667f47709d6bd" providerId="Windows Live" clId="Web-{1448A79A-34F6-4C8B-B13E-F2406F2E5BEA}" dt="2023-04-02T13:54:58.725" v="809"/>
          <ac:spMkLst>
            <pc:docMk/>
            <pc:sldMk cId="1662214524" sldId="268"/>
            <ac:spMk id="13" creationId="{23D0EF74-AD1E-4FD9-914D-8EC9058EBBA3}"/>
          </ac:spMkLst>
        </pc:spChg>
        <pc:spChg chg="add del">
          <ac:chgData name="lê phuc" userId="eab667f47709d6bd" providerId="Windows Live" clId="Web-{1448A79A-34F6-4C8B-B13E-F2406F2E5BEA}" dt="2023-04-02T13:54:58.725" v="809"/>
          <ac:spMkLst>
            <pc:docMk/>
            <pc:sldMk cId="1662214524" sldId="268"/>
            <ac:spMk id="18" creationId="{327D73B4-9F5C-4A64-A179-51B9500CB8B5}"/>
          </ac:spMkLst>
        </pc:spChg>
        <pc:spChg chg="add del">
          <ac:chgData name="lê phuc" userId="eab667f47709d6bd" providerId="Windows Live" clId="Web-{1448A79A-34F6-4C8B-B13E-F2406F2E5BEA}" dt="2023-04-02T13:54:58.725" v="809"/>
          <ac:spMkLst>
            <pc:docMk/>
            <pc:sldMk cId="1662214524" sldId="268"/>
            <ac:spMk id="20" creationId="{C1F06963-6374-4B48-844F-071A9BAAAE02}"/>
          </ac:spMkLst>
        </pc:spChg>
        <pc:spChg chg="add del">
          <ac:chgData name="lê phuc" userId="eab667f47709d6bd" providerId="Windows Live" clId="Web-{1448A79A-34F6-4C8B-B13E-F2406F2E5BEA}" dt="2023-04-02T13:54:58.725" v="809"/>
          <ac:spMkLst>
            <pc:docMk/>
            <pc:sldMk cId="1662214524" sldId="268"/>
            <ac:spMk id="22" creationId="{6CB927A4-E432-4310-9CD5-E89FF5063179}"/>
          </ac:spMkLst>
        </pc:spChg>
        <pc:spChg chg="add del">
          <ac:chgData name="lê phuc" userId="eab667f47709d6bd" providerId="Windows Live" clId="Web-{1448A79A-34F6-4C8B-B13E-F2406F2E5BEA}" dt="2023-04-02T13:54:58.725" v="809"/>
          <ac:spMkLst>
            <pc:docMk/>
            <pc:sldMk cId="1662214524" sldId="268"/>
            <ac:spMk id="24" creationId="{1453BF6C-B012-48B7-B4E8-6D7AC7C27D02}"/>
          </ac:spMkLst>
        </pc:spChg>
        <pc:spChg chg="add del">
          <ac:chgData name="lê phuc" userId="eab667f47709d6bd" providerId="Windows Live" clId="Web-{1448A79A-34F6-4C8B-B13E-F2406F2E5BEA}" dt="2023-04-02T13:54:58.725" v="809"/>
          <ac:spMkLst>
            <pc:docMk/>
            <pc:sldMk cId="1662214524" sldId="268"/>
            <ac:spMk id="26" creationId="{E3020543-B24B-4EC4-8FFC-8DD88EEA91A8}"/>
          </ac:spMkLst>
        </pc:spChg>
        <pc:picChg chg="mod">
          <ac:chgData name="lê phuc" userId="eab667f47709d6bd" providerId="Windows Live" clId="Web-{1448A79A-34F6-4C8B-B13E-F2406F2E5BEA}" dt="2023-04-02T13:54:58.725" v="809"/>
          <ac:picMkLst>
            <pc:docMk/>
            <pc:sldMk cId="1662214524" sldId="268"/>
            <ac:picMk id="6" creationId="{C214E1BC-002E-8C07-BAE6-03B1D666DE20}"/>
          </ac:picMkLst>
        </pc:picChg>
        <pc:picChg chg="del">
          <ac:chgData name="lê phuc" userId="eab667f47709d6bd" providerId="Windows Live" clId="Web-{1448A79A-34F6-4C8B-B13E-F2406F2E5BEA}" dt="2023-04-02T13:46:38.159" v="699"/>
          <ac:picMkLst>
            <pc:docMk/>
            <pc:sldMk cId="1662214524" sldId="268"/>
            <ac:picMk id="7" creationId="{13BACF86-F821-6317-F185-829EFB159003}"/>
          </ac:picMkLst>
        </pc:picChg>
        <pc:cxnChg chg="add del">
          <ac:chgData name="lê phuc" userId="eab667f47709d6bd" providerId="Windows Live" clId="Web-{1448A79A-34F6-4C8B-B13E-F2406F2E5BEA}" dt="2023-04-02T13:54:58.725" v="809"/>
          <ac:cxnSpMkLst>
            <pc:docMk/>
            <pc:sldMk cId="1662214524" sldId="268"/>
            <ac:cxnSpMk id="28" creationId="{C49DA8F6-BCC1-4447-B54C-57856834B94B}"/>
          </ac:cxnSpMkLst>
        </pc:cxnChg>
      </pc:sldChg>
      <pc:sldChg chg="delSp modSp add replId delAnim">
        <pc:chgData name="lê phuc" userId="eab667f47709d6bd" providerId="Windows Live" clId="Web-{1448A79A-34F6-4C8B-B13E-F2406F2E5BEA}" dt="2023-04-02T13:52:36.657" v="786" actId="14100"/>
        <pc:sldMkLst>
          <pc:docMk/>
          <pc:sldMk cId="1826784988" sldId="269"/>
        </pc:sldMkLst>
        <pc:spChg chg="mod">
          <ac:chgData name="lê phuc" userId="eab667f47709d6bd" providerId="Windows Live" clId="Web-{1448A79A-34F6-4C8B-B13E-F2406F2E5BEA}" dt="2023-04-02T13:52:36.657" v="786" actId="14100"/>
          <ac:spMkLst>
            <pc:docMk/>
            <pc:sldMk cId="1826784988" sldId="269"/>
            <ac:spMk id="2" creationId="{EC97C3F6-8B7C-0F78-E63A-1F0E7440E1D6}"/>
          </ac:spMkLst>
        </pc:spChg>
        <pc:spChg chg="del">
          <ac:chgData name="lê phuc" userId="eab667f47709d6bd" providerId="Windows Live" clId="Web-{1448A79A-34F6-4C8B-B13E-F2406F2E5BEA}" dt="2023-04-02T13:51:58.359" v="774"/>
          <ac:spMkLst>
            <pc:docMk/>
            <pc:sldMk cId="1826784988" sldId="269"/>
            <ac:spMk id="3" creationId="{AD9618DE-3282-CD7A-201F-5F3A4B029FA4}"/>
          </ac:spMkLst>
        </pc:spChg>
      </pc:sldChg>
      <pc:sldChg chg="modSp add replId">
        <pc:chgData name="lê phuc" userId="eab667f47709d6bd" providerId="Windows Live" clId="Web-{1448A79A-34F6-4C8B-B13E-F2406F2E5BEA}" dt="2023-04-02T13:53:07.439" v="794" actId="20577"/>
        <pc:sldMkLst>
          <pc:docMk/>
          <pc:sldMk cId="2837414898" sldId="270"/>
        </pc:sldMkLst>
        <pc:spChg chg="mod">
          <ac:chgData name="lê phuc" userId="eab667f47709d6bd" providerId="Windows Live" clId="Web-{1448A79A-34F6-4C8B-B13E-F2406F2E5BEA}" dt="2023-04-02T13:53:07.439" v="794" actId="20577"/>
          <ac:spMkLst>
            <pc:docMk/>
            <pc:sldMk cId="2837414898" sldId="270"/>
            <ac:spMk id="2" creationId="{EC97C3F6-8B7C-0F78-E63A-1F0E7440E1D6}"/>
          </ac:spMkLst>
        </pc:spChg>
      </pc:sldChg>
      <pc:sldChg chg="addSp delSp modSp add mod replId setClrOvrMap">
        <pc:chgData name="lê phuc" userId="eab667f47709d6bd" providerId="Windows Live" clId="Web-{1448A79A-34F6-4C8B-B13E-F2406F2E5BEA}" dt="2023-04-02T13:57:44.560" v="829" actId="1076"/>
        <pc:sldMkLst>
          <pc:docMk/>
          <pc:sldMk cId="738271483" sldId="271"/>
        </pc:sldMkLst>
        <pc:spChg chg="mod">
          <ac:chgData name="lê phuc" userId="eab667f47709d6bd" providerId="Windows Live" clId="Web-{1448A79A-34F6-4C8B-B13E-F2406F2E5BEA}" dt="2023-04-02T13:57:44.560" v="829" actId="1076"/>
          <ac:spMkLst>
            <pc:docMk/>
            <pc:sldMk cId="738271483" sldId="271"/>
            <ac:spMk id="2" creationId="{EC97C3F6-8B7C-0F78-E63A-1F0E7440E1D6}"/>
          </ac:spMkLst>
        </pc:spChg>
        <pc:spChg chg="add del">
          <ac:chgData name="lê phuc" userId="eab667f47709d6bd" providerId="Windows Live" clId="Web-{1448A79A-34F6-4C8B-B13E-F2406F2E5BEA}" dt="2023-04-02T13:56:59.339" v="821"/>
          <ac:spMkLst>
            <pc:docMk/>
            <pc:sldMk cId="738271483" sldId="271"/>
            <ac:spMk id="10" creationId="{9E90EB45-EEE9-4563-8179-65EF62AE0978}"/>
          </ac:spMkLst>
        </pc:spChg>
        <pc:spChg chg="add del">
          <ac:chgData name="lê phuc" userId="eab667f47709d6bd" providerId="Windows Live" clId="Web-{1448A79A-34F6-4C8B-B13E-F2406F2E5BEA}" dt="2023-04-02T13:56:59.339" v="821"/>
          <ac:spMkLst>
            <pc:docMk/>
            <pc:sldMk cId="738271483" sldId="271"/>
            <ac:spMk id="13" creationId="{23D0EF74-AD1E-4FD9-914D-8EC9058EBBA3}"/>
          </ac:spMkLst>
        </pc:spChg>
        <pc:spChg chg="add del">
          <ac:chgData name="lê phuc" userId="eab667f47709d6bd" providerId="Windows Live" clId="Web-{1448A79A-34F6-4C8B-B13E-F2406F2E5BEA}" dt="2023-04-02T13:56:59.323" v="820"/>
          <ac:spMkLst>
            <pc:docMk/>
            <pc:sldMk cId="738271483" sldId="271"/>
            <ac:spMk id="15" creationId="{8DF66CB0-1AD6-4D8C-BE70-897ADA64FEDA}"/>
          </ac:spMkLst>
        </pc:spChg>
        <pc:spChg chg="add del">
          <ac:chgData name="lê phuc" userId="eab667f47709d6bd" providerId="Windows Live" clId="Web-{1448A79A-34F6-4C8B-B13E-F2406F2E5BEA}" dt="2023-04-02T13:56:59.323" v="820"/>
          <ac:spMkLst>
            <pc:docMk/>
            <pc:sldMk cId="738271483" sldId="271"/>
            <ac:spMk id="16" creationId="{24C3B26D-D43F-467B-B943-E20A45E780EF}"/>
          </ac:spMkLst>
        </pc:spChg>
        <pc:spChg chg="add del">
          <ac:chgData name="lê phuc" userId="eab667f47709d6bd" providerId="Windows Live" clId="Web-{1448A79A-34F6-4C8B-B13E-F2406F2E5BEA}" dt="2023-04-02T13:55:25.351" v="811"/>
          <ac:spMkLst>
            <pc:docMk/>
            <pc:sldMk cId="738271483" sldId="271"/>
            <ac:spMk id="18" creationId="{9B6A81E7-2A43-4366-8431-1FA7A780A2E6}"/>
          </ac:spMkLst>
        </pc:spChg>
        <pc:spChg chg="add">
          <ac:chgData name="lê phuc" userId="eab667f47709d6bd" providerId="Windows Live" clId="Web-{1448A79A-34F6-4C8B-B13E-F2406F2E5BEA}" dt="2023-04-02T13:56:59.339" v="821"/>
          <ac:spMkLst>
            <pc:docMk/>
            <pc:sldMk cId="738271483" sldId="271"/>
            <ac:spMk id="19" creationId="{5A0118C5-4F8D-4CF4-BADD-53FEACC6C42A}"/>
          </ac:spMkLst>
        </pc:spChg>
        <pc:spChg chg="add del">
          <ac:chgData name="lê phuc" userId="eab667f47709d6bd" providerId="Windows Live" clId="Web-{1448A79A-34F6-4C8B-B13E-F2406F2E5BEA}" dt="2023-04-02T13:55:25.351" v="811"/>
          <ac:spMkLst>
            <pc:docMk/>
            <pc:sldMk cId="738271483" sldId="271"/>
            <ac:spMk id="20" creationId="{D09B7001-6C15-47E8-8C3B-A6EB53C98D3A}"/>
          </ac:spMkLst>
        </pc:spChg>
        <pc:spChg chg="add del">
          <ac:chgData name="lê phuc" userId="eab667f47709d6bd" providerId="Windows Live" clId="Web-{1448A79A-34F6-4C8B-B13E-F2406F2E5BEA}" dt="2023-04-02T13:55:25.351" v="811"/>
          <ac:spMkLst>
            <pc:docMk/>
            <pc:sldMk cId="738271483" sldId="271"/>
            <ac:spMk id="22" creationId="{7D3D7337-C310-4B2B-BE2D-98E9D6EC0DC8}"/>
          </ac:spMkLst>
        </pc:spChg>
        <pc:spChg chg="add del">
          <ac:chgData name="lê phuc" userId="eab667f47709d6bd" providerId="Windows Live" clId="Web-{1448A79A-34F6-4C8B-B13E-F2406F2E5BEA}" dt="2023-04-02T13:55:39.102" v="813"/>
          <ac:spMkLst>
            <pc:docMk/>
            <pc:sldMk cId="738271483" sldId="271"/>
            <ac:spMk id="24" creationId="{7A5F0580-5EE9-419F-96EE-B6529EF6E7D0}"/>
          </ac:spMkLst>
        </pc:spChg>
        <pc:spChg chg="add del">
          <ac:chgData name="lê phuc" userId="eab667f47709d6bd" providerId="Windows Live" clId="Web-{1448A79A-34F6-4C8B-B13E-F2406F2E5BEA}" dt="2023-04-02T13:55:39.102" v="813"/>
          <ac:spMkLst>
            <pc:docMk/>
            <pc:sldMk cId="738271483" sldId="271"/>
            <ac:spMk id="25" creationId="{21A75659-5A6F-4F77-9679-678A00B9D8DC}"/>
          </ac:spMkLst>
        </pc:spChg>
        <pc:spChg chg="add del">
          <ac:chgData name="lê phuc" userId="eab667f47709d6bd" providerId="Windows Live" clId="Web-{1448A79A-34F6-4C8B-B13E-F2406F2E5BEA}" dt="2023-04-02T13:55:39.102" v="813"/>
          <ac:spMkLst>
            <pc:docMk/>
            <pc:sldMk cId="738271483" sldId="271"/>
            <ac:spMk id="26" creationId="{E30A3A45-140E-431E-AED0-07EF836310B3}"/>
          </ac:spMkLst>
        </pc:spChg>
        <pc:spChg chg="add del">
          <ac:chgData name="lê phuc" userId="eab667f47709d6bd" providerId="Windows Live" clId="Web-{1448A79A-34F6-4C8B-B13E-F2406F2E5BEA}" dt="2023-04-02T13:55:39.102" v="813"/>
          <ac:spMkLst>
            <pc:docMk/>
            <pc:sldMk cId="738271483" sldId="271"/>
            <ac:spMk id="27" creationId="{55D4142C-5077-457F-A6AD-3FECFDB39685}"/>
          </ac:spMkLst>
        </pc:spChg>
        <pc:spChg chg="add del">
          <ac:chgData name="lê phuc" userId="eab667f47709d6bd" providerId="Windows Live" clId="Web-{1448A79A-34F6-4C8B-B13E-F2406F2E5BEA}" dt="2023-04-02T13:55:54.290" v="815"/>
          <ac:spMkLst>
            <pc:docMk/>
            <pc:sldMk cId="738271483" sldId="271"/>
            <ac:spMk id="29" creationId="{A9D2268A-D939-4E78-91B6-6C7E46406788}"/>
          </ac:spMkLst>
        </pc:spChg>
        <pc:spChg chg="add del">
          <ac:chgData name="lê phuc" userId="eab667f47709d6bd" providerId="Windows Live" clId="Web-{1448A79A-34F6-4C8B-B13E-F2406F2E5BEA}" dt="2023-04-02T13:55:54.290" v="815"/>
          <ac:spMkLst>
            <pc:docMk/>
            <pc:sldMk cId="738271483" sldId="271"/>
            <ac:spMk id="30" creationId="{E0C43A58-225D-452D-8185-0D89D1EED861}"/>
          </ac:spMkLst>
        </pc:spChg>
        <pc:grpChg chg="add">
          <ac:chgData name="lê phuc" userId="eab667f47709d6bd" providerId="Windows Live" clId="Web-{1448A79A-34F6-4C8B-B13E-F2406F2E5BEA}" dt="2023-04-02T13:56:59.339" v="821"/>
          <ac:grpSpMkLst>
            <pc:docMk/>
            <pc:sldMk cId="738271483" sldId="271"/>
            <ac:grpSpMk id="23" creationId="{B894EFA8-F425-4D19-A94B-445388B31E20}"/>
          </ac:grpSpMkLst>
        </pc:grpChg>
        <pc:grpChg chg="add">
          <ac:chgData name="lê phuc" userId="eab667f47709d6bd" providerId="Windows Live" clId="Web-{1448A79A-34F6-4C8B-B13E-F2406F2E5BEA}" dt="2023-04-02T13:56:59.339" v="821"/>
          <ac:grpSpMkLst>
            <pc:docMk/>
            <pc:sldMk cId="738271483" sldId="271"/>
            <ac:grpSpMk id="32" creationId="{582A903B-6B78-4F0A-B7C9-3D80499020B8}"/>
          </ac:grpSpMkLst>
        </pc:grpChg>
        <pc:picChg chg="mod ord">
          <ac:chgData name="lê phuc" userId="eab667f47709d6bd" providerId="Windows Live" clId="Web-{1448A79A-34F6-4C8B-B13E-F2406F2E5BEA}" dt="2023-04-02T13:56:59.339" v="821"/>
          <ac:picMkLst>
            <pc:docMk/>
            <pc:sldMk cId="738271483" sldId="271"/>
            <ac:picMk id="6" creationId="{C214E1BC-002E-8C07-BAE6-03B1D666DE20}"/>
          </ac:picMkLst>
        </pc:picChg>
      </pc:sldChg>
      <pc:sldChg chg="new del">
        <pc:chgData name="lê phuc" userId="eab667f47709d6bd" providerId="Windows Live" clId="Web-{1448A79A-34F6-4C8B-B13E-F2406F2E5BEA}" dt="2023-04-02T13:53:16.174" v="796"/>
        <pc:sldMkLst>
          <pc:docMk/>
          <pc:sldMk cId="2655328590" sldId="271"/>
        </pc:sldMkLst>
      </pc:sldChg>
      <pc:sldChg chg="addSp delSp modSp add replId">
        <pc:chgData name="lê phuc" userId="eab667f47709d6bd" providerId="Windows Live" clId="Web-{1448A79A-34F6-4C8B-B13E-F2406F2E5BEA}" dt="2023-04-02T13:59:33.876" v="838" actId="20577"/>
        <pc:sldMkLst>
          <pc:docMk/>
          <pc:sldMk cId="4205628296" sldId="272"/>
        </pc:sldMkLst>
        <pc:spChg chg="mod">
          <ac:chgData name="lê phuc" userId="eab667f47709d6bd" providerId="Windows Live" clId="Web-{1448A79A-34F6-4C8B-B13E-F2406F2E5BEA}" dt="2023-04-02T13:59:33.876" v="838" actId="20577"/>
          <ac:spMkLst>
            <pc:docMk/>
            <pc:sldMk cId="4205628296" sldId="272"/>
            <ac:spMk id="2" creationId="{EC97C3F6-8B7C-0F78-E63A-1F0E7440E1D6}"/>
          </ac:spMkLst>
        </pc:spChg>
        <pc:spChg chg="del">
          <ac:chgData name="lê phuc" userId="eab667f47709d6bd" providerId="Windows Live" clId="Web-{1448A79A-34F6-4C8B-B13E-F2406F2E5BEA}" dt="2023-04-02T13:59:02.234" v="834"/>
          <ac:spMkLst>
            <pc:docMk/>
            <pc:sldMk cId="4205628296" sldId="272"/>
            <ac:spMk id="19" creationId="{5A0118C5-4F8D-4CF4-BADD-53FEACC6C42A}"/>
          </ac:spMkLst>
        </pc:spChg>
        <pc:spChg chg="add">
          <ac:chgData name="lê phuc" userId="eab667f47709d6bd" providerId="Windows Live" clId="Web-{1448A79A-34F6-4C8B-B13E-F2406F2E5BEA}" dt="2023-04-02T13:59:02.234" v="834"/>
          <ac:spMkLst>
            <pc:docMk/>
            <pc:sldMk cId="4205628296" sldId="272"/>
            <ac:spMk id="41" creationId="{2C61293E-6EBE-43EF-A52C-9BEBFD7679D4}"/>
          </ac:spMkLst>
        </pc:spChg>
        <pc:spChg chg="add">
          <ac:chgData name="lê phuc" userId="eab667f47709d6bd" providerId="Windows Live" clId="Web-{1448A79A-34F6-4C8B-B13E-F2406F2E5BEA}" dt="2023-04-02T13:59:02.234" v="834"/>
          <ac:spMkLst>
            <pc:docMk/>
            <pc:sldMk cId="4205628296" sldId="272"/>
            <ac:spMk id="43" creationId="{21540236-BFD5-4A9D-8840-4703E7F76825}"/>
          </ac:spMkLst>
        </pc:spChg>
        <pc:grpChg chg="del">
          <ac:chgData name="lê phuc" userId="eab667f47709d6bd" providerId="Windows Live" clId="Web-{1448A79A-34F6-4C8B-B13E-F2406F2E5BEA}" dt="2023-04-02T13:59:02.234" v="834"/>
          <ac:grpSpMkLst>
            <pc:docMk/>
            <pc:sldMk cId="4205628296" sldId="272"/>
            <ac:grpSpMk id="23" creationId="{B894EFA8-F425-4D19-A94B-445388B31E20}"/>
          </ac:grpSpMkLst>
        </pc:grpChg>
        <pc:grpChg chg="del">
          <ac:chgData name="lê phuc" userId="eab667f47709d6bd" providerId="Windows Live" clId="Web-{1448A79A-34F6-4C8B-B13E-F2406F2E5BEA}" dt="2023-04-02T13:59:02.234" v="834"/>
          <ac:grpSpMkLst>
            <pc:docMk/>
            <pc:sldMk cId="4205628296" sldId="272"/>
            <ac:grpSpMk id="32" creationId="{582A903B-6B78-4F0A-B7C9-3D80499020B8}"/>
          </ac:grpSpMkLst>
        </pc:grpChg>
        <pc:picChg chg="mod">
          <ac:chgData name="lê phuc" userId="eab667f47709d6bd" providerId="Windows Live" clId="Web-{1448A79A-34F6-4C8B-B13E-F2406F2E5BEA}" dt="2023-04-02T13:59:02.234" v="834"/>
          <ac:picMkLst>
            <pc:docMk/>
            <pc:sldMk cId="4205628296" sldId="272"/>
            <ac:picMk id="6" creationId="{C214E1BC-002E-8C07-BAE6-03B1D666DE20}"/>
          </ac:picMkLst>
        </pc:picChg>
      </pc:sldChg>
      <pc:sldChg chg="addSp delSp modSp new del mod setBg setClrOvrMap">
        <pc:chgData name="lê phuc" userId="eab667f47709d6bd" providerId="Windows Live" clId="Web-{1448A79A-34F6-4C8B-B13E-F2406F2E5BEA}" dt="2023-04-02T14:06:43.799" v="999"/>
        <pc:sldMkLst>
          <pc:docMk/>
          <pc:sldMk cId="1763558496" sldId="273"/>
        </pc:sldMkLst>
        <pc:spChg chg="del">
          <ac:chgData name="lê phuc" userId="eab667f47709d6bd" providerId="Windows Live" clId="Web-{1448A79A-34F6-4C8B-B13E-F2406F2E5BEA}" dt="2023-04-02T14:02:26.430" v="840"/>
          <ac:spMkLst>
            <pc:docMk/>
            <pc:sldMk cId="1763558496" sldId="273"/>
            <ac:spMk id="2" creationId="{973B4E3C-2FF8-9359-5482-126999D512AA}"/>
          </ac:spMkLst>
        </pc:spChg>
        <pc:spChg chg="del">
          <ac:chgData name="lê phuc" userId="eab667f47709d6bd" providerId="Windows Live" clId="Web-{1448A79A-34F6-4C8B-B13E-F2406F2E5BEA}" dt="2023-04-02T14:02:28.946" v="841"/>
          <ac:spMkLst>
            <pc:docMk/>
            <pc:sldMk cId="1763558496" sldId="273"/>
            <ac:spMk id="3" creationId="{BBCA819A-E12B-AC85-9CE9-9E8FCA19A2CB}"/>
          </ac:spMkLst>
        </pc:spChg>
        <pc:spChg chg="add del mod">
          <ac:chgData name="lê phuc" userId="eab667f47709d6bd" providerId="Windows Live" clId="Web-{1448A79A-34F6-4C8B-B13E-F2406F2E5BEA}" dt="2023-04-02T14:04:10.262" v="940"/>
          <ac:spMkLst>
            <pc:docMk/>
            <pc:sldMk cId="1763558496" sldId="273"/>
            <ac:spMk id="6" creationId="{CCB50EDA-745A-12CA-B15E-01BFF1FDC6D4}"/>
          </ac:spMkLst>
        </pc:spChg>
        <pc:spChg chg="add mod">
          <ac:chgData name="lê phuc" userId="eab667f47709d6bd" providerId="Windows Live" clId="Web-{1448A79A-34F6-4C8B-B13E-F2406F2E5BEA}" dt="2023-04-02T14:05:32.062" v="989" actId="14100"/>
          <ac:spMkLst>
            <pc:docMk/>
            <pc:sldMk cId="1763558496" sldId="273"/>
            <ac:spMk id="7" creationId="{E887062D-C3FB-5032-40BE-33FC2FE6F565}"/>
          </ac:spMkLst>
        </pc:spChg>
        <pc:spChg chg="add del">
          <ac:chgData name="lê phuc" userId="eab667f47709d6bd" providerId="Windows Live" clId="Web-{1448A79A-34F6-4C8B-B13E-F2406F2E5BEA}" dt="2023-04-02T14:04:19.965" v="942"/>
          <ac:spMkLst>
            <pc:docMk/>
            <pc:sldMk cId="1763558496" sldId="273"/>
            <ac:spMk id="10" creationId="{2D2B266D-3625-4584-A5C3-7D3F672CFF30}"/>
          </ac:spMkLst>
        </pc:spChg>
        <pc:spChg chg="add del">
          <ac:chgData name="lê phuc" userId="eab667f47709d6bd" providerId="Windows Live" clId="Web-{1448A79A-34F6-4C8B-B13E-F2406F2E5BEA}" dt="2023-04-02T14:04:06.809" v="893"/>
          <ac:spMkLst>
            <pc:docMk/>
            <pc:sldMk cId="1763558496" sldId="273"/>
            <ac:spMk id="11" creationId="{96CF2A2B-0745-440C-9224-C5C6A0A4286F}"/>
          </ac:spMkLst>
        </pc:spChg>
        <pc:spChg chg="add del">
          <ac:chgData name="lê phuc" userId="eab667f47709d6bd" providerId="Windows Live" clId="Web-{1448A79A-34F6-4C8B-B13E-F2406F2E5BEA}" dt="2023-04-02T14:05:22.546" v="987"/>
          <ac:spMkLst>
            <pc:docMk/>
            <pc:sldMk cId="1763558496" sldId="273"/>
            <ac:spMk id="12" creationId="{42A4FC2C-047E-45A5-965D-8E1E3BF09BC6}"/>
          </ac:spMkLst>
        </pc:spChg>
        <pc:spChg chg="add del">
          <ac:chgData name="lê phuc" userId="eab667f47709d6bd" providerId="Windows Live" clId="Web-{1448A79A-34F6-4C8B-B13E-F2406F2E5BEA}" dt="2023-04-02T14:04:06.809" v="893"/>
          <ac:spMkLst>
            <pc:docMk/>
            <pc:sldMk cId="1763558496" sldId="273"/>
            <ac:spMk id="13" creationId="{75BE6D6B-84C9-4D2B-97EB-773B7369EF82}"/>
          </ac:spMkLst>
        </pc:spChg>
        <pc:spChg chg="add del">
          <ac:chgData name="lê phuc" userId="eab667f47709d6bd" providerId="Windows Live" clId="Web-{1448A79A-34F6-4C8B-B13E-F2406F2E5BEA}" dt="2023-04-02T14:05:22.530" v="986"/>
          <ac:spMkLst>
            <pc:docMk/>
            <pc:sldMk cId="1763558496" sldId="273"/>
            <ac:spMk id="17" creationId="{C5E6CFF1-2F42-4E10-9A97-F116F46F53FE}"/>
          </ac:spMkLst>
        </pc:spChg>
        <pc:spChg chg="add">
          <ac:chgData name="lê phuc" userId="eab667f47709d6bd" providerId="Windows Live" clId="Web-{1448A79A-34F6-4C8B-B13E-F2406F2E5BEA}" dt="2023-04-02T14:05:22.546" v="987"/>
          <ac:spMkLst>
            <pc:docMk/>
            <pc:sldMk cId="1763558496" sldId="273"/>
            <ac:spMk id="21" creationId="{8F90786E-B72D-4C32-BDCE-A170B007822D}"/>
          </ac:spMkLst>
        </pc:spChg>
        <pc:spChg chg="add">
          <ac:chgData name="lê phuc" userId="eab667f47709d6bd" providerId="Windows Live" clId="Web-{1448A79A-34F6-4C8B-B13E-F2406F2E5BEA}" dt="2023-04-02T14:05:22.546" v="987"/>
          <ac:spMkLst>
            <pc:docMk/>
            <pc:sldMk cId="1763558496" sldId="273"/>
            <ac:spMk id="22" creationId="{5E46F2E7-848F-4A6C-A098-4764FDEA771A}"/>
          </ac:spMkLst>
        </pc:spChg>
        <pc:picChg chg="add del mod">
          <ac:chgData name="lê phuc" userId="eab667f47709d6bd" providerId="Windows Live" clId="Web-{1448A79A-34F6-4C8B-B13E-F2406F2E5BEA}" dt="2023-04-02T14:02:37.774" v="843"/>
          <ac:picMkLst>
            <pc:docMk/>
            <pc:sldMk cId="1763558496" sldId="273"/>
            <ac:picMk id="4" creationId="{154ED134-1FD3-0067-003A-CE8E43489EC1}"/>
          </ac:picMkLst>
        </pc:picChg>
        <pc:picChg chg="add mod">
          <ac:chgData name="lê phuc" userId="eab667f47709d6bd" providerId="Windows Live" clId="Web-{1448A79A-34F6-4C8B-B13E-F2406F2E5BEA}" dt="2023-04-02T14:05:22.546" v="987"/>
          <ac:picMkLst>
            <pc:docMk/>
            <pc:sldMk cId="1763558496" sldId="273"/>
            <ac:picMk id="5" creationId="{E054A70D-A11D-8F99-D6B1-B734D4CB52E1}"/>
          </ac:picMkLst>
        </pc:picChg>
        <pc:cxnChg chg="add del">
          <ac:chgData name="lê phuc" userId="eab667f47709d6bd" providerId="Windows Live" clId="Web-{1448A79A-34F6-4C8B-B13E-F2406F2E5BEA}" dt="2023-04-02T14:05:22.530" v="986"/>
          <ac:cxnSpMkLst>
            <pc:docMk/>
            <pc:sldMk cId="1763558496" sldId="273"/>
            <ac:cxnSpMk id="19" creationId="{96A8629B-8289-498B-939B-1CA0C106182C}"/>
          </ac:cxnSpMkLst>
        </pc:cxnChg>
      </pc:sldChg>
      <pc:sldChg chg="addSp delSp modSp add mod ord replId setClrOvrMap">
        <pc:chgData name="lê phuc" userId="eab667f47709d6bd" providerId="Windows Live" clId="Web-{1448A79A-34F6-4C8B-B13E-F2406F2E5BEA}" dt="2023-04-02T14:13:34.738" v="1096"/>
        <pc:sldMkLst>
          <pc:docMk/>
          <pc:sldMk cId="1717186995" sldId="274"/>
        </pc:sldMkLst>
        <pc:spChg chg="mod ord">
          <ac:chgData name="lê phuc" userId="eab667f47709d6bd" providerId="Windows Live" clId="Web-{1448A79A-34F6-4C8B-B13E-F2406F2E5BEA}" dt="2023-04-02T14:13:34.738" v="1096"/>
          <ac:spMkLst>
            <pc:docMk/>
            <pc:sldMk cId="1717186995" sldId="274"/>
            <ac:spMk id="5" creationId="{66AD4A4E-576E-6650-716D-4C40D33958E0}"/>
          </ac:spMkLst>
        </pc:spChg>
        <pc:spChg chg="add del">
          <ac:chgData name="lê phuc" userId="eab667f47709d6bd" providerId="Windows Live" clId="Web-{1448A79A-34F6-4C8B-B13E-F2406F2E5BEA}" dt="2023-04-02T14:06:37.768" v="998"/>
          <ac:spMkLst>
            <pc:docMk/>
            <pc:sldMk cId="1717186995" sldId="274"/>
            <ac:spMk id="20" creationId="{657F69E0-C4B0-4BEC-A689-4F8D877F05D4}"/>
          </ac:spMkLst>
        </pc:spChg>
        <pc:spChg chg="add del">
          <ac:chgData name="lê phuc" userId="eab667f47709d6bd" providerId="Windows Live" clId="Web-{1448A79A-34F6-4C8B-B13E-F2406F2E5BEA}" dt="2023-04-02T14:06:37.768" v="998"/>
          <ac:spMkLst>
            <pc:docMk/>
            <pc:sldMk cId="1717186995" sldId="274"/>
            <ac:spMk id="21" creationId="{9F6380B4-6A1C-481E-8408-B4E6C75B9B81}"/>
          </ac:spMkLst>
        </pc:spChg>
        <pc:spChg chg="add del">
          <ac:chgData name="lê phuc" userId="eab667f47709d6bd" providerId="Windows Live" clId="Web-{1448A79A-34F6-4C8B-B13E-F2406F2E5BEA}" dt="2023-04-02T14:06:37.752" v="997"/>
          <ac:spMkLst>
            <pc:docMk/>
            <pc:sldMk cId="1717186995" sldId="274"/>
            <ac:spMk id="26" creationId="{B5A8AFA4-5C32-4100-9C6D-839A47E15FA0}"/>
          </ac:spMkLst>
        </pc:spChg>
        <pc:spChg chg="add del">
          <ac:chgData name="lê phuc" userId="eab667f47709d6bd" providerId="Windows Live" clId="Web-{1448A79A-34F6-4C8B-B13E-F2406F2E5BEA}" dt="2023-04-02T14:06:37.752" v="997"/>
          <ac:spMkLst>
            <pc:docMk/>
            <pc:sldMk cId="1717186995" sldId="274"/>
            <ac:spMk id="28" creationId="{96B5F253-7949-47C2-9DBD-1570ECDA2296}"/>
          </ac:spMkLst>
        </pc:spChg>
        <pc:spChg chg="add del">
          <ac:chgData name="lê phuc" userId="eab667f47709d6bd" providerId="Windows Live" clId="Web-{1448A79A-34F6-4C8B-B13E-F2406F2E5BEA}" dt="2023-04-02T14:13:34.738" v="1096"/>
          <ac:spMkLst>
            <pc:docMk/>
            <pc:sldMk cId="1717186995" sldId="274"/>
            <ac:spMk id="30" creationId="{79EB4626-023C-436D-9F57-9EB46080909D}"/>
          </ac:spMkLst>
        </pc:spChg>
        <pc:spChg chg="add del">
          <ac:chgData name="lê phuc" userId="eab667f47709d6bd" providerId="Windows Live" clId="Web-{1448A79A-34F6-4C8B-B13E-F2406F2E5BEA}" dt="2023-04-02T14:13:34.738" v="1096"/>
          <ac:spMkLst>
            <pc:docMk/>
            <pc:sldMk cId="1717186995" sldId="274"/>
            <ac:spMk id="31" creationId="{AD35AE2F-5E3A-49D9-8DE1-8A333BA4088E}"/>
          </ac:spMkLst>
        </pc:spChg>
        <pc:spChg chg="add del">
          <ac:chgData name="lê phuc" userId="eab667f47709d6bd" providerId="Windows Live" clId="Web-{1448A79A-34F6-4C8B-B13E-F2406F2E5BEA}" dt="2023-04-02T14:13:34.738" v="1096"/>
          <ac:spMkLst>
            <pc:docMk/>
            <pc:sldMk cId="1717186995" sldId="274"/>
            <ac:spMk id="32" creationId="{98072727-1E1A-4B8C-8839-AAB69FA2ECE2}"/>
          </ac:spMkLst>
        </pc:spChg>
        <pc:spChg chg="add">
          <ac:chgData name="lê phuc" userId="eab667f47709d6bd" providerId="Windows Live" clId="Web-{1448A79A-34F6-4C8B-B13E-F2406F2E5BEA}" dt="2023-04-02T14:13:34.738" v="1096"/>
          <ac:spMkLst>
            <pc:docMk/>
            <pc:sldMk cId="1717186995" sldId="274"/>
            <ac:spMk id="37" creationId="{657F69E0-C4B0-4BEC-A689-4F8D877F05D4}"/>
          </ac:spMkLst>
        </pc:spChg>
        <pc:spChg chg="add">
          <ac:chgData name="lê phuc" userId="eab667f47709d6bd" providerId="Windows Live" clId="Web-{1448A79A-34F6-4C8B-B13E-F2406F2E5BEA}" dt="2023-04-02T14:13:34.738" v="1096"/>
          <ac:spMkLst>
            <pc:docMk/>
            <pc:sldMk cId="1717186995" sldId="274"/>
            <ac:spMk id="39" creationId="{9F6380B4-6A1C-481E-8408-B4E6C75B9B81}"/>
          </ac:spMkLst>
        </pc:spChg>
        <pc:picChg chg="add mod">
          <ac:chgData name="lê phuc" userId="eab667f47709d6bd" providerId="Windows Live" clId="Web-{1448A79A-34F6-4C8B-B13E-F2406F2E5BEA}" dt="2023-04-02T14:06:37.768" v="998"/>
          <ac:picMkLst>
            <pc:docMk/>
            <pc:sldMk cId="1717186995" sldId="274"/>
            <ac:picMk id="2" creationId="{F72C8411-7C6C-8A28-A447-B04C64C4E789}"/>
          </ac:picMkLst>
        </pc:picChg>
        <pc:picChg chg="del">
          <ac:chgData name="lê phuc" userId="eab667f47709d6bd" providerId="Windows Live" clId="Web-{1448A79A-34F6-4C8B-B13E-F2406F2E5BEA}" dt="2023-04-02T14:05:54.313" v="994"/>
          <ac:picMkLst>
            <pc:docMk/>
            <pc:sldMk cId="1717186995" sldId="274"/>
            <ac:picMk id="4" creationId="{AAEEFC95-59CE-1752-E202-7398DE965BDB}"/>
          </ac:picMkLst>
        </pc:picChg>
      </pc:sldChg>
      <pc:sldChg chg="new del">
        <pc:chgData name="lê phuc" userId="eab667f47709d6bd" providerId="Windows Live" clId="Web-{1448A79A-34F6-4C8B-B13E-F2406F2E5BEA}" dt="2023-04-02T14:05:44.375" v="991"/>
        <pc:sldMkLst>
          <pc:docMk/>
          <pc:sldMk cId="2831972905" sldId="274"/>
        </pc:sldMkLst>
      </pc:sldChg>
      <pc:sldChg chg="addSp delSp modSp add replId">
        <pc:chgData name="lê phuc" userId="eab667f47709d6bd" providerId="Windows Live" clId="Web-{1448A79A-34F6-4C8B-B13E-F2406F2E5BEA}" dt="2023-04-02T14:13:29.409" v="1095"/>
        <pc:sldMkLst>
          <pc:docMk/>
          <pc:sldMk cId="3046115336" sldId="275"/>
        </pc:sldMkLst>
        <pc:spChg chg="mod ord">
          <ac:chgData name="lê phuc" userId="eab667f47709d6bd" providerId="Windows Live" clId="Web-{1448A79A-34F6-4C8B-B13E-F2406F2E5BEA}" dt="2023-04-02T14:13:29.409" v="1095"/>
          <ac:spMkLst>
            <pc:docMk/>
            <pc:sldMk cId="3046115336" sldId="275"/>
            <ac:spMk id="5" creationId="{66AD4A4E-576E-6650-716D-4C40D33958E0}"/>
          </ac:spMkLst>
        </pc:spChg>
        <pc:spChg chg="del">
          <ac:chgData name="lê phuc" userId="eab667f47709d6bd" providerId="Windows Live" clId="Web-{1448A79A-34F6-4C8B-B13E-F2406F2E5BEA}" dt="2023-04-02T14:13:02.393" v="1077"/>
          <ac:spMkLst>
            <pc:docMk/>
            <pc:sldMk cId="3046115336" sldId="275"/>
            <ac:spMk id="30" creationId="{79EB4626-023C-436D-9F57-9EB46080909D}"/>
          </ac:spMkLst>
        </pc:spChg>
        <pc:spChg chg="del">
          <ac:chgData name="lê phuc" userId="eab667f47709d6bd" providerId="Windows Live" clId="Web-{1448A79A-34F6-4C8B-B13E-F2406F2E5BEA}" dt="2023-04-02T14:13:02.393" v="1077"/>
          <ac:spMkLst>
            <pc:docMk/>
            <pc:sldMk cId="3046115336" sldId="275"/>
            <ac:spMk id="31" creationId="{AD35AE2F-5E3A-49D9-8DE1-8A333BA4088E}"/>
          </ac:spMkLst>
        </pc:spChg>
        <pc:spChg chg="del">
          <ac:chgData name="lê phuc" userId="eab667f47709d6bd" providerId="Windows Live" clId="Web-{1448A79A-34F6-4C8B-B13E-F2406F2E5BEA}" dt="2023-04-02T14:13:02.393" v="1077"/>
          <ac:spMkLst>
            <pc:docMk/>
            <pc:sldMk cId="3046115336" sldId="275"/>
            <ac:spMk id="32" creationId="{98072727-1E1A-4B8C-8839-AAB69FA2ECE2}"/>
          </ac:spMkLst>
        </pc:spChg>
        <pc:spChg chg="add del">
          <ac:chgData name="lê phuc" userId="eab667f47709d6bd" providerId="Windows Live" clId="Web-{1448A79A-34F6-4C8B-B13E-F2406F2E5BEA}" dt="2023-04-02T14:13:29.409" v="1095"/>
          <ac:spMkLst>
            <pc:docMk/>
            <pc:sldMk cId="3046115336" sldId="275"/>
            <ac:spMk id="37" creationId="{AD35AE2F-5E3A-49D9-8DE1-8A333BA4088E}"/>
          </ac:spMkLst>
        </pc:spChg>
        <pc:spChg chg="add del">
          <ac:chgData name="lê phuc" userId="eab667f47709d6bd" providerId="Windows Live" clId="Web-{1448A79A-34F6-4C8B-B13E-F2406F2E5BEA}" dt="2023-04-02T14:13:29.409" v="1095"/>
          <ac:spMkLst>
            <pc:docMk/>
            <pc:sldMk cId="3046115336" sldId="275"/>
            <ac:spMk id="39" creationId="{98072727-1E1A-4B8C-8839-AAB69FA2ECE2}"/>
          </ac:spMkLst>
        </pc:spChg>
        <pc:spChg chg="add del">
          <ac:chgData name="lê phuc" userId="eab667f47709d6bd" providerId="Windows Live" clId="Web-{1448A79A-34F6-4C8B-B13E-F2406F2E5BEA}" dt="2023-04-02T14:13:29.409" v="1095"/>
          <ac:spMkLst>
            <pc:docMk/>
            <pc:sldMk cId="3046115336" sldId="275"/>
            <ac:spMk id="41" creationId="{79EB4626-023C-436D-9F57-9EB46080909D}"/>
          </ac:spMkLst>
        </pc:spChg>
        <pc:spChg chg="add">
          <ac:chgData name="lê phuc" userId="eab667f47709d6bd" providerId="Windows Live" clId="Web-{1448A79A-34F6-4C8B-B13E-F2406F2E5BEA}" dt="2023-04-02T14:13:29.409" v="1095"/>
          <ac:spMkLst>
            <pc:docMk/>
            <pc:sldMk cId="3046115336" sldId="275"/>
            <ac:spMk id="46" creationId="{657F69E0-C4B0-4BEC-A689-4F8D877F05D4}"/>
          </ac:spMkLst>
        </pc:spChg>
        <pc:spChg chg="add">
          <ac:chgData name="lê phuc" userId="eab667f47709d6bd" providerId="Windows Live" clId="Web-{1448A79A-34F6-4C8B-B13E-F2406F2E5BEA}" dt="2023-04-02T14:13:29.409" v="1095"/>
          <ac:spMkLst>
            <pc:docMk/>
            <pc:sldMk cId="3046115336" sldId="275"/>
            <ac:spMk id="48" creationId="{9F6380B4-6A1C-481E-8408-B4E6C75B9B81}"/>
          </ac:spMkLst>
        </pc:spChg>
        <pc:picChg chg="del">
          <ac:chgData name="lê phuc" userId="eab667f47709d6bd" providerId="Windows Live" clId="Web-{1448A79A-34F6-4C8B-B13E-F2406F2E5BEA}" dt="2023-04-02T14:12:46.767" v="1075"/>
          <ac:picMkLst>
            <pc:docMk/>
            <pc:sldMk cId="3046115336" sldId="275"/>
            <ac:picMk id="2" creationId="{F72C8411-7C6C-8A28-A447-B04C64C4E789}"/>
          </ac:picMkLst>
        </pc:picChg>
        <pc:picChg chg="add mod">
          <ac:chgData name="lê phuc" userId="eab667f47709d6bd" providerId="Windows Live" clId="Web-{1448A79A-34F6-4C8B-B13E-F2406F2E5BEA}" dt="2023-04-02T14:13:02.393" v="1077"/>
          <ac:picMkLst>
            <pc:docMk/>
            <pc:sldMk cId="3046115336" sldId="275"/>
            <ac:picMk id="3" creationId="{3BD918CB-7CA5-2ECB-D094-D800E2A0C471}"/>
          </ac:picMkLst>
        </pc:picChg>
      </pc:sldChg>
      <pc:sldChg chg="addSp delSp modSp new del mod setBg">
        <pc:chgData name="lê phuc" userId="eab667f47709d6bd" providerId="Windows Live" clId="Web-{1448A79A-34F6-4C8B-B13E-F2406F2E5BEA}" dt="2023-04-02T14:12:39.345" v="1073"/>
        <pc:sldMkLst>
          <pc:docMk/>
          <pc:sldMk cId="3921071965" sldId="275"/>
        </pc:sldMkLst>
        <pc:spChg chg="del">
          <ac:chgData name="lê phuc" userId="eab667f47709d6bd" providerId="Windows Live" clId="Web-{1448A79A-34F6-4C8B-B13E-F2406F2E5BEA}" dt="2023-04-02T14:07:08.409" v="1030"/>
          <ac:spMkLst>
            <pc:docMk/>
            <pc:sldMk cId="3921071965" sldId="275"/>
            <ac:spMk id="2" creationId="{8255EA8A-F204-5006-D950-CEFCE97A71CA}"/>
          </ac:spMkLst>
        </pc:spChg>
        <pc:spChg chg="del">
          <ac:chgData name="lê phuc" userId="eab667f47709d6bd" providerId="Windows Live" clId="Web-{1448A79A-34F6-4C8B-B13E-F2406F2E5BEA}" dt="2023-04-02T14:07:11.003" v="1031"/>
          <ac:spMkLst>
            <pc:docMk/>
            <pc:sldMk cId="3921071965" sldId="275"/>
            <ac:spMk id="3" creationId="{F29B9764-3F95-9A5D-F3B8-B4E53D1CB539}"/>
          </ac:spMkLst>
        </pc:spChg>
        <pc:spChg chg="add mod">
          <ac:chgData name="lê phuc" userId="eab667f47709d6bd" providerId="Windows Live" clId="Web-{1448A79A-34F6-4C8B-B13E-F2406F2E5BEA}" dt="2023-04-02T14:12:18.438" v="1071"/>
          <ac:spMkLst>
            <pc:docMk/>
            <pc:sldMk cId="3921071965" sldId="275"/>
            <ac:spMk id="6" creationId="{46077C38-1A02-7221-C455-630A92D26B99}"/>
          </ac:spMkLst>
        </pc:spChg>
        <pc:spChg chg="add del">
          <ac:chgData name="lê phuc" userId="eab667f47709d6bd" providerId="Windows Live" clId="Web-{1448A79A-34F6-4C8B-B13E-F2406F2E5BEA}" dt="2023-04-02T14:12:18.438" v="1071"/>
          <ac:spMkLst>
            <pc:docMk/>
            <pc:sldMk cId="3921071965" sldId="275"/>
            <ac:spMk id="10" creationId="{42A4FC2C-047E-45A5-965D-8E1E3BF09BC6}"/>
          </ac:spMkLst>
        </pc:spChg>
        <pc:spChg chg="add">
          <ac:chgData name="lê phuc" userId="eab667f47709d6bd" providerId="Windows Live" clId="Web-{1448A79A-34F6-4C8B-B13E-F2406F2E5BEA}" dt="2023-04-02T14:12:18.438" v="1071"/>
          <ac:spMkLst>
            <pc:docMk/>
            <pc:sldMk cId="3921071965" sldId="275"/>
            <ac:spMk id="15" creationId="{0D7B6173-1D58-48E2-83CF-37350F315F75}"/>
          </ac:spMkLst>
        </pc:spChg>
        <pc:spChg chg="add">
          <ac:chgData name="lê phuc" userId="eab667f47709d6bd" providerId="Windows Live" clId="Web-{1448A79A-34F6-4C8B-B13E-F2406F2E5BEA}" dt="2023-04-02T14:12:18.438" v="1071"/>
          <ac:spMkLst>
            <pc:docMk/>
            <pc:sldMk cId="3921071965" sldId="275"/>
            <ac:spMk id="17" creationId="{2F36CA75-CFBF-4844-B719-8FE9EBADA9AF}"/>
          </ac:spMkLst>
        </pc:spChg>
        <pc:spChg chg="add">
          <ac:chgData name="lê phuc" userId="eab667f47709d6bd" providerId="Windows Live" clId="Web-{1448A79A-34F6-4C8B-B13E-F2406F2E5BEA}" dt="2023-04-02T14:12:18.438" v="1071"/>
          <ac:spMkLst>
            <pc:docMk/>
            <pc:sldMk cId="3921071965" sldId="275"/>
            <ac:spMk id="19" creationId="{3D4A84B9-E564-4DD0-97F8-DBF1C460C28A}"/>
          </ac:spMkLst>
        </pc:spChg>
        <pc:spChg chg="add">
          <ac:chgData name="lê phuc" userId="eab667f47709d6bd" providerId="Windows Live" clId="Web-{1448A79A-34F6-4C8B-B13E-F2406F2E5BEA}" dt="2023-04-02T14:12:18.438" v="1071"/>
          <ac:spMkLst>
            <pc:docMk/>
            <pc:sldMk cId="3921071965" sldId="275"/>
            <ac:spMk id="21" creationId="{102382E0-0A09-46AE-B955-B911CAFE7F00}"/>
          </ac:spMkLst>
        </pc:spChg>
        <pc:spChg chg="add">
          <ac:chgData name="lê phuc" userId="eab667f47709d6bd" providerId="Windows Live" clId="Web-{1448A79A-34F6-4C8B-B13E-F2406F2E5BEA}" dt="2023-04-02T14:12:18.438" v="1071"/>
          <ac:spMkLst>
            <pc:docMk/>
            <pc:sldMk cId="3921071965" sldId="275"/>
            <ac:spMk id="23" creationId="{7DE75D4A-0965-4973-BE75-DECCAC9A9614}"/>
          </ac:spMkLst>
        </pc:spChg>
        <pc:picChg chg="add del mod">
          <ac:chgData name="lê phuc" userId="eab667f47709d6bd" providerId="Windows Live" clId="Web-{1448A79A-34F6-4C8B-B13E-F2406F2E5BEA}" dt="2023-04-02T14:09:32.135" v="1042"/>
          <ac:picMkLst>
            <pc:docMk/>
            <pc:sldMk cId="3921071965" sldId="275"/>
            <ac:picMk id="4" creationId="{410103A1-6FBE-C3E5-0E0A-B22BBC6EDD36}"/>
          </ac:picMkLst>
        </pc:picChg>
        <pc:picChg chg="add del mod">
          <ac:chgData name="lê phuc" userId="eab667f47709d6bd" providerId="Windows Live" clId="Web-{1448A79A-34F6-4C8B-B13E-F2406F2E5BEA}" dt="2023-04-02T14:12:33.532" v="1072"/>
          <ac:picMkLst>
            <pc:docMk/>
            <pc:sldMk cId="3921071965" sldId="275"/>
            <ac:picMk id="5" creationId="{4B3F8E3B-4534-EF46-166C-CC4B6B480049}"/>
          </ac:picMkLst>
        </pc:picChg>
        <pc:picChg chg="add">
          <ac:chgData name="lê phuc" userId="eab667f47709d6bd" providerId="Windows Live" clId="Web-{1448A79A-34F6-4C8B-B13E-F2406F2E5BEA}" dt="2023-04-02T14:12:18.438" v="1071"/>
          <ac:picMkLst>
            <pc:docMk/>
            <pc:sldMk cId="3921071965" sldId="275"/>
            <ac:picMk id="25" creationId="{4A599609-F5C2-4A0B-A992-913F814A631A}"/>
          </ac:picMkLst>
        </pc:picChg>
      </pc:sldChg>
      <pc:sldChg chg="addSp delSp modSp new mod modTransition setBg addAnim modAnim">
        <pc:chgData name="lê phuc" userId="eab667f47709d6bd" providerId="Windows Live" clId="Web-{1448A79A-34F6-4C8B-B13E-F2406F2E5BEA}" dt="2023-04-02T14:34:14.958" v="1149"/>
        <pc:sldMkLst>
          <pc:docMk/>
          <pc:sldMk cId="1599143144" sldId="276"/>
        </pc:sldMkLst>
        <pc:spChg chg="del">
          <ac:chgData name="lê phuc" userId="eab667f47709d6bd" providerId="Windows Live" clId="Web-{1448A79A-34F6-4C8B-B13E-F2406F2E5BEA}" dt="2023-04-02T14:28:20.085" v="1100"/>
          <ac:spMkLst>
            <pc:docMk/>
            <pc:sldMk cId="1599143144" sldId="276"/>
            <ac:spMk id="2" creationId="{0B198897-9637-CE74-5F31-604117AC1223}"/>
          </ac:spMkLst>
        </pc:spChg>
        <pc:spChg chg="del mod">
          <ac:chgData name="lê phuc" userId="eab667f47709d6bd" providerId="Windows Live" clId="Web-{1448A79A-34F6-4C8B-B13E-F2406F2E5BEA}" dt="2023-04-02T14:28:18.913" v="1099"/>
          <ac:spMkLst>
            <pc:docMk/>
            <pc:sldMk cId="1599143144" sldId="276"/>
            <ac:spMk id="3" creationId="{0A693C94-B299-B062-93B1-5517EE583D6F}"/>
          </ac:spMkLst>
        </pc:spChg>
        <pc:spChg chg="add mod">
          <ac:chgData name="lê phuc" userId="eab667f47709d6bd" providerId="Windows Live" clId="Web-{1448A79A-34F6-4C8B-B13E-F2406F2E5BEA}" dt="2023-04-02T14:30:56.200" v="1111"/>
          <ac:spMkLst>
            <pc:docMk/>
            <pc:sldMk cId="1599143144" sldId="276"/>
            <ac:spMk id="5" creationId="{33F3D6A1-4B2E-1B62-1827-3BA421A529F6}"/>
          </ac:spMkLst>
        </pc:spChg>
        <pc:spChg chg="add del">
          <ac:chgData name="lê phuc" userId="eab667f47709d6bd" providerId="Windows Live" clId="Web-{1448A79A-34F6-4C8B-B13E-F2406F2E5BEA}" dt="2023-04-02T14:32:20.250" v="1128"/>
          <ac:spMkLst>
            <pc:docMk/>
            <pc:sldMk cId="1599143144" sldId="276"/>
            <ac:spMk id="7" creationId="{C05A992F-39F6-8833-970C-FCC4AF399CD2}"/>
          </ac:spMkLst>
        </pc:spChg>
        <pc:spChg chg="add mod">
          <ac:chgData name="lê phuc" userId="eab667f47709d6bd" providerId="Windows Live" clId="Web-{1448A79A-34F6-4C8B-B13E-F2406F2E5BEA}" dt="2023-04-02T14:33:47.707" v="1144" actId="20577"/>
          <ac:spMkLst>
            <pc:docMk/>
            <pc:sldMk cId="1599143144" sldId="276"/>
            <ac:spMk id="8" creationId="{481EA85E-CB6A-1CF5-17DE-E585E5727D26}"/>
          </ac:spMkLst>
        </pc:spChg>
        <pc:picChg chg="add mod">
          <ac:chgData name="lê phuc" userId="eab667f47709d6bd" providerId="Windows Live" clId="Web-{1448A79A-34F6-4C8B-B13E-F2406F2E5BEA}" dt="2023-04-02T14:33:15.330" v="1134" actId="14100"/>
          <ac:picMkLst>
            <pc:docMk/>
            <pc:sldMk cId="1599143144" sldId="276"/>
            <ac:picMk id="4" creationId="{1E74A0D1-7133-C9CC-E7AE-DE814150E924}"/>
          </ac:picMkLst>
        </pc:picChg>
        <pc:picChg chg="add mod modCrop">
          <ac:chgData name="lê phuc" userId="eab667f47709d6bd" providerId="Windows Live" clId="Web-{1448A79A-34F6-4C8B-B13E-F2406F2E5BEA}" dt="2023-04-02T14:32:54.423" v="1133" actId="1076"/>
          <ac:picMkLst>
            <pc:docMk/>
            <pc:sldMk cId="1599143144" sldId="276"/>
            <ac:picMk id="6" creationId="{18C214EB-BD87-26E6-4543-AABEB81F2AB8}"/>
          </ac:picMkLst>
        </pc:picChg>
      </pc:sldChg>
      <pc:sldChg chg="addSp delSp modSp add replId delAnim">
        <pc:chgData name="lê phuc" userId="eab667f47709d6bd" providerId="Windows Live" clId="Web-{1448A79A-34F6-4C8B-B13E-F2406F2E5BEA}" dt="2023-04-02T14:35:35.070" v="1163" actId="20577"/>
        <pc:sldMkLst>
          <pc:docMk/>
          <pc:sldMk cId="357722498" sldId="277"/>
        </pc:sldMkLst>
        <pc:spChg chg="mod">
          <ac:chgData name="lê phuc" userId="eab667f47709d6bd" providerId="Windows Live" clId="Web-{1448A79A-34F6-4C8B-B13E-F2406F2E5BEA}" dt="2023-04-02T14:35:35.070" v="1163" actId="20577"/>
          <ac:spMkLst>
            <pc:docMk/>
            <pc:sldMk cId="357722498" sldId="277"/>
            <ac:spMk id="8" creationId="{481EA85E-CB6A-1CF5-17DE-E585E5727D26}"/>
          </ac:spMkLst>
        </pc:spChg>
        <pc:picChg chg="add del mod">
          <ac:chgData name="lê phuc" userId="eab667f47709d6bd" providerId="Windows Live" clId="Web-{1448A79A-34F6-4C8B-B13E-F2406F2E5BEA}" dt="2023-04-02T14:34:33.833" v="1153"/>
          <ac:picMkLst>
            <pc:docMk/>
            <pc:sldMk cId="357722498" sldId="277"/>
            <ac:picMk id="2" creationId="{461CAF6A-2181-7E4D-F51F-F9EF2FB2DE75}"/>
          </ac:picMkLst>
        </pc:picChg>
        <pc:picChg chg="add mod modCrop">
          <ac:chgData name="lê phuc" userId="eab667f47709d6bd" providerId="Windows Live" clId="Web-{1448A79A-34F6-4C8B-B13E-F2406F2E5BEA}" dt="2023-04-02T14:35:24.132" v="1160"/>
          <ac:picMkLst>
            <pc:docMk/>
            <pc:sldMk cId="357722498" sldId="277"/>
            <ac:picMk id="3" creationId="{6FDDEED1-993D-9A25-244E-86FE082B7AD1}"/>
          </ac:picMkLst>
        </pc:picChg>
        <pc:picChg chg="del">
          <ac:chgData name="lê phuc" userId="eab667f47709d6bd" providerId="Windows Live" clId="Web-{1448A79A-34F6-4C8B-B13E-F2406F2E5BEA}" dt="2023-04-02T14:34:26.802" v="1151"/>
          <ac:picMkLst>
            <pc:docMk/>
            <pc:sldMk cId="357722498" sldId="277"/>
            <ac:picMk id="6" creationId="{18C214EB-BD87-26E6-4543-AABEB81F2AB8}"/>
          </ac:picMkLst>
        </pc:picChg>
      </pc:sldChg>
      <pc:sldChg chg="add del replId">
        <pc:chgData name="lê phuc" userId="eab667f47709d6bd" providerId="Windows Live" clId="Web-{1448A79A-34F6-4C8B-B13E-F2406F2E5BEA}" dt="2023-04-02T14:33:54.488" v="1146"/>
        <pc:sldMkLst>
          <pc:docMk/>
          <pc:sldMk cId="2512370761" sldId="277"/>
        </pc:sldMkLst>
      </pc:sldChg>
      <pc:sldChg chg="addSp delSp modSp add replId">
        <pc:chgData name="lê phuc" userId="eab667f47709d6bd" providerId="Windows Live" clId="Web-{1448A79A-34F6-4C8B-B13E-F2406F2E5BEA}" dt="2023-04-02T14:36:41.870" v="1200" actId="14100"/>
        <pc:sldMkLst>
          <pc:docMk/>
          <pc:sldMk cId="2734849901" sldId="278"/>
        </pc:sldMkLst>
        <pc:spChg chg="mod">
          <ac:chgData name="lê phuc" userId="eab667f47709d6bd" providerId="Windows Live" clId="Web-{1448A79A-34F6-4C8B-B13E-F2406F2E5BEA}" dt="2023-04-02T14:36:03.337" v="1191" actId="1076"/>
          <ac:spMkLst>
            <pc:docMk/>
            <pc:sldMk cId="2734849901" sldId="278"/>
            <ac:spMk id="8" creationId="{481EA85E-CB6A-1CF5-17DE-E585E5727D26}"/>
          </ac:spMkLst>
        </pc:spChg>
        <pc:picChg chg="add mod">
          <ac:chgData name="lê phuc" userId="eab667f47709d6bd" providerId="Windows Live" clId="Web-{1448A79A-34F6-4C8B-B13E-F2406F2E5BEA}" dt="2023-04-02T14:36:41.870" v="1200" actId="14100"/>
          <ac:picMkLst>
            <pc:docMk/>
            <pc:sldMk cId="2734849901" sldId="278"/>
            <ac:picMk id="2" creationId="{5EBE4748-A500-1272-54E2-C475E3016624}"/>
          </ac:picMkLst>
        </pc:picChg>
        <pc:picChg chg="del mod">
          <ac:chgData name="lê phuc" userId="eab667f47709d6bd" providerId="Windows Live" clId="Web-{1448A79A-34F6-4C8B-B13E-F2406F2E5BEA}" dt="2023-04-02T14:36:06.056" v="1194"/>
          <ac:picMkLst>
            <pc:docMk/>
            <pc:sldMk cId="2734849901" sldId="278"/>
            <ac:picMk id="3" creationId="{6FDDEED1-993D-9A25-244E-86FE082B7AD1}"/>
          </ac:picMkLst>
        </pc:picChg>
      </pc:sldChg>
      <pc:sldChg chg="new del">
        <pc:chgData name="lê phuc" userId="eab667f47709d6bd" providerId="Windows Live" clId="Web-{1448A79A-34F6-4C8B-B13E-F2406F2E5BEA}" dt="2023-04-02T14:36:49.745" v="1202"/>
        <pc:sldMkLst>
          <pc:docMk/>
          <pc:sldMk cId="1127961970" sldId="279"/>
        </pc:sldMkLst>
      </pc:sldChg>
      <pc:sldChg chg="addSp delSp modSp add del replId">
        <pc:chgData name="lê phuc" userId="eab667f47709d6bd" providerId="Windows Live" clId="Web-{1448A79A-34F6-4C8B-B13E-F2406F2E5BEA}" dt="2023-04-02T14:39:25.001" v="1244"/>
        <pc:sldMkLst>
          <pc:docMk/>
          <pc:sldMk cId="4109205646" sldId="279"/>
        </pc:sldMkLst>
        <pc:spChg chg="mod">
          <ac:chgData name="lê phuc" userId="eab667f47709d6bd" providerId="Windows Live" clId="Web-{1448A79A-34F6-4C8B-B13E-F2406F2E5BEA}" dt="2023-04-02T14:38:28.405" v="1228" actId="1076"/>
          <ac:spMkLst>
            <pc:docMk/>
            <pc:sldMk cId="4109205646" sldId="279"/>
            <ac:spMk id="5" creationId="{33F3D6A1-4B2E-1B62-1827-3BA421A529F6}"/>
          </ac:spMkLst>
        </pc:spChg>
        <pc:spChg chg="mod">
          <ac:chgData name="lê phuc" userId="eab667f47709d6bd" providerId="Windows Live" clId="Web-{1448A79A-34F6-4C8B-B13E-F2406F2E5BEA}" dt="2023-04-02T14:37:46.528" v="1217" actId="14100"/>
          <ac:spMkLst>
            <pc:docMk/>
            <pc:sldMk cId="4109205646" sldId="279"/>
            <ac:spMk id="8" creationId="{481EA85E-CB6A-1CF5-17DE-E585E5727D26}"/>
          </ac:spMkLst>
        </pc:spChg>
        <pc:picChg chg="del">
          <ac:chgData name="lê phuc" userId="eab667f47709d6bd" providerId="Windows Live" clId="Web-{1448A79A-34F6-4C8B-B13E-F2406F2E5BEA}" dt="2023-04-02T14:37:48.747" v="1218"/>
          <ac:picMkLst>
            <pc:docMk/>
            <pc:sldMk cId="4109205646" sldId="279"/>
            <ac:picMk id="2" creationId="{5EBE4748-A500-1272-54E2-C475E3016624}"/>
          </ac:picMkLst>
        </pc:picChg>
        <pc:picChg chg="add mod modCrop">
          <ac:chgData name="lê phuc" userId="eab667f47709d6bd" providerId="Windows Live" clId="Web-{1448A79A-34F6-4C8B-B13E-F2406F2E5BEA}" dt="2023-04-02T14:39:17.297" v="1242"/>
          <ac:picMkLst>
            <pc:docMk/>
            <pc:sldMk cId="4109205646" sldId="279"/>
            <ac:picMk id="3" creationId="{07EBD139-0E24-F016-267E-DDCFA4FF8E16}"/>
          </ac:picMkLst>
        </pc:picChg>
      </pc:sldChg>
      <pc:sldChg chg="addSp delSp modSp add replId">
        <pc:chgData name="lê phuc" userId="eab667f47709d6bd" providerId="Windows Live" clId="Web-{1448A79A-34F6-4C8B-B13E-F2406F2E5BEA}" dt="2023-04-02T14:40:36.457" v="1268"/>
        <pc:sldMkLst>
          <pc:docMk/>
          <pc:sldMk cId="3311470905" sldId="280"/>
        </pc:sldMkLst>
        <pc:spChg chg="mod">
          <ac:chgData name="lê phuc" userId="eab667f47709d6bd" providerId="Windows Live" clId="Web-{1448A79A-34F6-4C8B-B13E-F2406F2E5BEA}" dt="2023-04-02T14:40:00.487" v="1261" actId="20577"/>
          <ac:spMkLst>
            <pc:docMk/>
            <pc:sldMk cId="3311470905" sldId="280"/>
            <ac:spMk id="8" creationId="{481EA85E-CB6A-1CF5-17DE-E585E5727D26}"/>
          </ac:spMkLst>
        </pc:spChg>
        <pc:picChg chg="add mod modCrop">
          <ac:chgData name="lê phuc" userId="eab667f47709d6bd" providerId="Windows Live" clId="Web-{1448A79A-34F6-4C8B-B13E-F2406F2E5BEA}" dt="2023-04-02T14:40:36.457" v="1268"/>
          <ac:picMkLst>
            <pc:docMk/>
            <pc:sldMk cId="3311470905" sldId="280"/>
            <ac:picMk id="2" creationId="{7726A272-CBC3-2EA0-9288-DAD74A0EC225}"/>
          </ac:picMkLst>
        </pc:picChg>
        <pc:picChg chg="del">
          <ac:chgData name="lê phuc" userId="eab667f47709d6bd" providerId="Windows Live" clId="Web-{1448A79A-34F6-4C8B-B13E-F2406F2E5BEA}" dt="2023-04-02T14:40:01.643" v="1262"/>
          <ac:picMkLst>
            <pc:docMk/>
            <pc:sldMk cId="3311470905" sldId="280"/>
            <ac:picMk id="3" creationId="{07EBD139-0E24-F016-267E-DDCFA4FF8E16}"/>
          </ac:picMkLst>
        </pc:picChg>
      </pc:sldChg>
      <pc:sldChg chg="addSp delSp modSp add replId">
        <pc:chgData name="lê phuc" userId="eab667f47709d6bd" providerId="Windows Live" clId="Web-{1448A79A-34F6-4C8B-B13E-F2406F2E5BEA}" dt="2023-04-02T14:41:42.506" v="1285" actId="1076"/>
        <pc:sldMkLst>
          <pc:docMk/>
          <pc:sldMk cId="4085588561" sldId="281"/>
        </pc:sldMkLst>
        <pc:spChg chg="mod">
          <ac:chgData name="lê phuc" userId="eab667f47709d6bd" providerId="Windows Live" clId="Web-{1448A79A-34F6-4C8B-B13E-F2406F2E5BEA}" dt="2023-04-02T14:40:58.723" v="1274" actId="20577"/>
          <ac:spMkLst>
            <pc:docMk/>
            <pc:sldMk cId="4085588561" sldId="281"/>
            <ac:spMk id="8" creationId="{481EA85E-CB6A-1CF5-17DE-E585E5727D26}"/>
          </ac:spMkLst>
        </pc:spChg>
        <pc:picChg chg="del">
          <ac:chgData name="lê phuc" userId="eab667f47709d6bd" providerId="Windows Live" clId="Web-{1448A79A-34F6-4C8B-B13E-F2406F2E5BEA}" dt="2023-04-02T14:40:47.410" v="1270"/>
          <ac:picMkLst>
            <pc:docMk/>
            <pc:sldMk cId="4085588561" sldId="281"/>
            <ac:picMk id="2" creationId="{7726A272-CBC3-2EA0-9288-DAD74A0EC225}"/>
          </ac:picMkLst>
        </pc:picChg>
        <pc:picChg chg="add mod">
          <ac:chgData name="lê phuc" userId="eab667f47709d6bd" providerId="Windows Live" clId="Web-{1448A79A-34F6-4C8B-B13E-F2406F2E5BEA}" dt="2023-04-02T14:41:42.506" v="1285" actId="1076"/>
          <ac:picMkLst>
            <pc:docMk/>
            <pc:sldMk cId="4085588561" sldId="281"/>
            <ac:picMk id="3" creationId="{C8F87243-D94D-B216-6BC3-E4B2AFBA300A}"/>
          </ac:picMkLst>
        </pc:picChg>
      </pc:sldChg>
      <pc:sldChg chg="addSp delSp modSp add replId">
        <pc:chgData name="lê phuc" userId="eab667f47709d6bd" providerId="Windows Live" clId="Web-{1448A79A-34F6-4C8B-B13E-F2406F2E5BEA}" dt="2023-04-02T14:42:51.321" v="1313" actId="1076"/>
        <pc:sldMkLst>
          <pc:docMk/>
          <pc:sldMk cId="3622371344" sldId="282"/>
        </pc:sldMkLst>
        <pc:spChg chg="mod">
          <ac:chgData name="lê phuc" userId="eab667f47709d6bd" providerId="Windows Live" clId="Web-{1448A79A-34F6-4C8B-B13E-F2406F2E5BEA}" dt="2023-04-02T14:42:26.102" v="1306" actId="14100"/>
          <ac:spMkLst>
            <pc:docMk/>
            <pc:sldMk cId="3622371344" sldId="282"/>
            <ac:spMk id="8" creationId="{481EA85E-CB6A-1CF5-17DE-E585E5727D26}"/>
          </ac:spMkLst>
        </pc:spChg>
        <pc:picChg chg="add mod">
          <ac:chgData name="lê phuc" userId="eab667f47709d6bd" providerId="Windows Live" clId="Web-{1448A79A-34F6-4C8B-B13E-F2406F2E5BEA}" dt="2023-04-02T14:42:51.321" v="1313" actId="1076"/>
          <ac:picMkLst>
            <pc:docMk/>
            <pc:sldMk cId="3622371344" sldId="282"/>
            <ac:picMk id="2" creationId="{5D043EE1-CC4A-518C-622C-A6019340B006}"/>
          </ac:picMkLst>
        </pc:picChg>
        <pc:picChg chg="del">
          <ac:chgData name="lê phuc" userId="eab667f47709d6bd" providerId="Windows Live" clId="Web-{1448A79A-34F6-4C8B-B13E-F2406F2E5BEA}" dt="2023-04-02T14:42:28.274" v="1307"/>
          <ac:picMkLst>
            <pc:docMk/>
            <pc:sldMk cId="3622371344" sldId="282"/>
            <ac:picMk id="3" creationId="{C8F87243-D94D-B216-6BC3-E4B2AFBA300A}"/>
          </ac:picMkLst>
        </pc:picChg>
      </pc:sldChg>
      <pc:sldChg chg="addSp delSp modSp add replId">
        <pc:chgData name="lê phuc" userId="eab667f47709d6bd" providerId="Windows Live" clId="Web-{1448A79A-34F6-4C8B-B13E-F2406F2E5BEA}" dt="2023-04-02T14:43:26.760" v="1330" actId="1076"/>
        <pc:sldMkLst>
          <pc:docMk/>
          <pc:sldMk cId="2167730818" sldId="283"/>
        </pc:sldMkLst>
        <pc:spChg chg="mod">
          <ac:chgData name="lê phuc" userId="eab667f47709d6bd" providerId="Windows Live" clId="Web-{1448A79A-34F6-4C8B-B13E-F2406F2E5BEA}" dt="2023-04-02T14:43:10.275" v="1323" actId="20577"/>
          <ac:spMkLst>
            <pc:docMk/>
            <pc:sldMk cId="2167730818" sldId="283"/>
            <ac:spMk id="8" creationId="{481EA85E-CB6A-1CF5-17DE-E585E5727D26}"/>
          </ac:spMkLst>
        </pc:spChg>
        <pc:picChg chg="del">
          <ac:chgData name="lê phuc" userId="eab667f47709d6bd" providerId="Windows Live" clId="Web-{1448A79A-34F6-4C8B-B13E-F2406F2E5BEA}" dt="2023-04-02T14:42:55.618" v="1315"/>
          <ac:picMkLst>
            <pc:docMk/>
            <pc:sldMk cId="2167730818" sldId="283"/>
            <ac:picMk id="2" creationId="{5D043EE1-CC4A-518C-622C-A6019340B006}"/>
          </ac:picMkLst>
        </pc:picChg>
        <pc:picChg chg="add mod">
          <ac:chgData name="lê phuc" userId="eab667f47709d6bd" providerId="Windows Live" clId="Web-{1448A79A-34F6-4C8B-B13E-F2406F2E5BEA}" dt="2023-04-02T14:43:26.760" v="1330" actId="1076"/>
          <ac:picMkLst>
            <pc:docMk/>
            <pc:sldMk cId="2167730818" sldId="283"/>
            <ac:picMk id="3" creationId="{50FA2A7B-767F-1097-CFB8-F63D996CABFF}"/>
          </ac:picMkLst>
        </pc:picChg>
      </pc:sldChg>
      <pc:sldChg chg="addSp delSp modSp add replId">
        <pc:chgData name="lê phuc" userId="eab667f47709d6bd" providerId="Windows Live" clId="Web-{1448A79A-34F6-4C8B-B13E-F2406F2E5BEA}" dt="2023-04-02T14:44:09.215" v="1347" actId="1076"/>
        <pc:sldMkLst>
          <pc:docMk/>
          <pc:sldMk cId="4257482768" sldId="284"/>
        </pc:sldMkLst>
        <pc:spChg chg="mod">
          <ac:chgData name="lê phuc" userId="eab667f47709d6bd" providerId="Windows Live" clId="Web-{1448A79A-34F6-4C8B-B13E-F2406F2E5BEA}" dt="2023-04-02T14:43:44.183" v="1337" actId="20577"/>
          <ac:spMkLst>
            <pc:docMk/>
            <pc:sldMk cId="4257482768" sldId="284"/>
            <ac:spMk id="8" creationId="{481EA85E-CB6A-1CF5-17DE-E585E5727D26}"/>
          </ac:spMkLst>
        </pc:spChg>
        <pc:picChg chg="add del mod">
          <ac:chgData name="lê phuc" userId="eab667f47709d6bd" providerId="Windows Live" clId="Web-{1448A79A-34F6-4C8B-B13E-F2406F2E5BEA}" dt="2023-04-02T14:43:59.355" v="1342"/>
          <ac:picMkLst>
            <pc:docMk/>
            <pc:sldMk cId="4257482768" sldId="284"/>
            <ac:picMk id="2" creationId="{8A17E72F-D6DF-1436-FDDB-A2444AB6D1C7}"/>
          </ac:picMkLst>
        </pc:picChg>
        <pc:picChg chg="del">
          <ac:chgData name="lê phuc" userId="eab667f47709d6bd" providerId="Windows Live" clId="Web-{1448A79A-34F6-4C8B-B13E-F2406F2E5BEA}" dt="2023-04-02T14:43:47.261" v="1338"/>
          <ac:picMkLst>
            <pc:docMk/>
            <pc:sldMk cId="4257482768" sldId="284"/>
            <ac:picMk id="3" creationId="{50FA2A7B-767F-1097-CFB8-F63D996CABFF}"/>
          </ac:picMkLst>
        </pc:picChg>
        <pc:picChg chg="add mod">
          <ac:chgData name="lê phuc" userId="eab667f47709d6bd" providerId="Windows Live" clId="Web-{1448A79A-34F6-4C8B-B13E-F2406F2E5BEA}" dt="2023-04-02T14:44:09.215" v="1347" actId="1076"/>
          <ac:picMkLst>
            <pc:docMk/>
            <pc:sldMk cId="4257482768" sldId="284"/>
            <ac:picMk id="6" creationId="{7253A3D2-C367-79A7-3DCB-64421317B8E3}"/>
          </ac:picMkLst>
        </pc:picChg>
      </pc:sldChg>
      <pc:sldChg chg="addSp delSp modSp add replId">
        <pc:chgData name="lê phuc" userId="eab667f47709d6bd" providerId="Windows Live" clId="Web-{1448A79A-34F6-4C8B-B13E-F2406F2E5BEA}" dt="2023-04-02T14:45:02.545" v="1377" actId="14100"/>
        <pc:sldMkLst>
          <pc:docMk/>
          <pc:sldMk cId="2348819388" sldId="285"/>
        </pc:sldMkLst>
        <pc:spChg chg="mod">
          <ac:chgData name="lê phuc" userId="eab667f47709d6bd" providerId="Windows Live" clId="Web-{1448A79A-34F6-4C8B-B13E-F2406F2E5BEA}" dt="2023-04-02T14:44:39.122" v="1368" actId="1076"/>
          <ac:spMkLst>
            <pc:docMk/>
            <pc:sldMk cId="2348819388" sldId="285"/>
            <ac:spMk id="5" creationId="{33F3D6A1-4B2E-1B62-1827-3BA421A529F6}"/>
          </ac:spMkLst>
        </pc:spChg>
        <pc:spChg chg="mod">
          <ac:chgData name="lê phuc" userId="eab667f47709d6bd" providerId="Windows Live" clId="Web-{1448A79A-34F6-4C8B-B13E-F2406F2E5BEA}" dt="2023-04-02T14:44:31.857" v="1365" actId="20577"/>
          <ac:spMkLst>
            <pc:docMk/>
            <pc:sldMk cId="2348819388" sldId="285"/>
            <ac:spMk id="8" creationId="{481EA85E-CB6A-1CF5-17DE-E585E5727D26}"/>
          </ac:spMkLst>
        </pc:spChg>
        <pc:picChg chg="add mod">
          <ac:chgData name="lê phuc" userId="eab667f47709d6bd" providerId="Windows Live" clId="Web-{1448A79A-34F6-4C8B-B13E-F2406F2E5BEA}" dt="2023-04-02T14:45:02.545" v="1377" actId="14100"/>
          <ac:picMkLst>
            <pc:docMk/>
            <pc:sldMk cId="2348819388" sldId="285"/>
            <ac:picMk id="2" creationId="{6F01DD88-B7FA-BDF1-1A16-25E7F4F45DF5}"/>
          </ac:picMkLst>
        </pc:picChg>
        <pc:picChg chg="del">
          <ac:chgData name="lê phuc" userId="eab667f47709d6bd" providerId="Windows Live" clId="Web-{1448A79A-34F6-4C8B-B13E-F2406F2E5BEA}" dt="2023-04-02T14:44:33.513" v="1366"/>
          <ac:picMkLst>
            <pc:docMk/>
            <pc:sldMk cId="2348819388" sldId="285"/>
            <ac:picMk id="6" creationId="{7253A3D2-C367-79A7-3DCB-64421317B8E3}"/>
          </ac:picMkLst>
        </pc:picChg>
      </pc:sldChg>
      <pc:sldChg chg="addSp delSp modSp add replId">
        <pc:chgData name="lê phuc" userId="eab667f47709d6bd" providerId="Windows Live" clId="Web-{1448A79A-34F6-4C8B-B13E-F2406F2E5BEA}" dt="2023-04-02T14:45:34.343" v="1393" actId="1076"/>
        <pc:sldMkLst>
          <pc:docMk/>
          <pc:sldMk cId="2623565759" sldId="286"/>
        </pc:sldMkLst>
        <pc:spChg chg="mod">
          <ac:chgData name="lê phuc" userId="eab667f47709d6bd" providerId="Windows Live" clId="Web-{1448A79A-34F6-4C8B-B13E-F2406F2E5BEA}" dt="2023-04-02T14:45:13.811" v="1385" actId="20577"/>
          <ac:spMkLst>
            <pc:docMk/>
            <pc:sldMk cId="2623565759" sldId="286"/>
            <ac:spMk id="8" creationId="{481EA85E-CB6A-1CF5-17DE-E585E5727D26}"/>
          </ac:spMkLst>
        </pc:spChg>
        <pc:picChg chg="del">
          <ac:chgData name="lê phuc" userId="eab667f47709d6bd" providerId="Windows Live" clId="Web-{1448A79A-34F6-4C8B-B13E-F2406F2E5BEA}" dt="2023-04-02T14:45:15.436" v="1386"/>
          <ac:picMkLst>
            <pc:docMk/>
            <pc:sldMk cId="2623565759" sldId="286"/>
            <ac:picMk id="2" creationId="{6F01DD88-B7FA-BDF1-1A16-25E7F4F45DF5}"/>
          </ac:picMkLst>
        </pc:picChg>
        <pc:picChg chg="add mod">
          <ac:chgData name="lê phuc" userId="eab667f47709d6bd" providerId="Windows Live" clId="Web-{1448A79A-34F6-4C8B-B13E-F2406F2E5BEA}" dt="2023-04-02T14:45:34.343" v="1393" actId="1076"/>
          <ac:picMkLst>
            <pc:docMk/>
            <pc:sldMk cId="2623565759" sldId="286"/>
            <ac:picMk id="3" creationId="{B9DB7958-99F4-1355-82A8-4528FED4A3E7}"/>
          </ac:picMkLst>
        </pc:picChg>
      </pc:sldChg>
      <pc:sldChg chg="addSp delSp modSp add mod ord replId setBg">
        <pc:chgData name="lê phuc" userId="eab667f47709d6bd" providerId="Windows Live" clId="Web-{1448A79A-34F6-4C8B-B13E-F2406F2E5BEA}" dt="2023-04-02T14:50:16.667" v="1431" actId="20577"/>
        <pc:sldMkLst>
          <pc:docMk/>
          <pc:sldMk cId="2115117030" sldId="287"/>
        </pc:sldMkLst>
        <pc:spChg chg="mod ord">
          <ac:chgData name="lê phuc" userId="eab667f47709d6bd" providerId="Windows Live" clId="Web-{1448A79A-34F6-4C8B-B13E-F2406F2E5BEA}" dt="2023-04-02T14:50:16.667" v="1431" actId="20577"/>
          <ac:spMkLst>
            <pc:docMk/>
            <pc:sldMk cId="2115117030" sldId="287"/>
            <ac:spMk id="5" creationId="{66AD4A4E-576E-6650-716D-4C40D33958E0}"/>
          </ac:spMkLst>
        </pc:spChg>
        <pc:spChg chg="del">
          <ac:chgData name="lê phuc" userId="eab667f47709d6bd" providerId="Windows Live" clId="Web-{1448A79A-34F6-4C8B-B13E-F2406F2E5BEA}" dt="2023-04-02T14:49:01.914" v="1398"/>
          <ac:spMkLst>
            <pc:docMk/>
            <pc:sldMk cId="2115117030" sldId="287"/>
            <ac:spMk id="46" creationId="{657F69E0-C4B0-4BEC-A689-4F8D877F05D4}"/>
          </ac:spMkLst>
        </pc:spChg>
        <pc:spChg chg="del">
          <ac:chgData name="lê phuc" userId="eab667f47709d6bd" providerId="Windows Live" clId="Web-{1448A79A-34F6-4C8B-B13E-F2406F2E5BEA}" dt="2023-04-02T14:49:01.914" v="1398"/>
          <ac:spMkLst>
            <pc:docMk/>
            <pc:sldMk cId="2115117030" sldId="287"/>
            <ac:spMk id="48" creationId="{9F6380B4-6A1C-481E-8408-B4E6C75B9B81}"/>
          </ac:spMkLst>
        </pc:spChg>
        <pc:spChg chg="add del">
          <ac:chgData name="lê phuc" userId="eab667f47709d6bd" providerId="Windows Live" clId="Web-{1448A79A-34F6-4C8B-B13E-F2406F2E5BEA}" dt="2023-04-02T14:49:44.291" v="1402"/>
          <ac:spMkLst>
            <pc:docMk/>
            <pc:sldMk cId="2115117030" sldId="287"/>
            <ac:spMk id="53" creationId="{71B2258F-86CA-4D4D-8270-BC05FCDEBFB3}"/>
          </ac:spMkLst>
        </pc:spChg>
        <pc:spChg chg="add">
          <ac:chgData name="lê phuc" userId="eab667f47709d6bd" providerId="Windows Live" clId="Web-{1448A79A-34F6-4C8B-B13E-F2406F2E5BEA}" dt="2023-04-02T14:49:44.291" v="1402"/>
          <ac:spMkLst>
            <pc:docMk/>
            <pc:sldMk cId="2115117030" sldId="287"/>
            <ac:spMk id="58" creationId="{657F69E0-C4B0-4BEC-A689-4F8D877F05D4}"/>
          </ac:spMkLst>
        </pc:spChg>
        <pc:spChg chg="add">
          <ac:chgData name="lê phuc" userId="eab667f47709d6bd" providerId="Windows Live" clId="Web-{1448A79A-34F6-4C8B-B13E-F2406F2E5BEA}" dt="2023-04-02T14:49:44.291" v="1402"/>
          <ac:spMkLst>
            <pc:docMk/>
            <pc:sldMk cId="2115117030" sldId="287"/>
            <ac:spMk id="60" creationId="{9F6380B4-6A1C-481E-8408-B4E6C75B9B81}"/>
          </ac:spMkLst>
        </pc:spChg>
        <pc:picChg chg="add mod">
          <ac:chgData name="lê phuc" userId="eab667f47709d6bd" providerId="Windows Live" clId="Web-{1448A79A-34F6-4C8B-B13E-F2406F2E5BEA}" dt="2023-04-02T14:49:44.291" v="1402"/>
          <ac:picMkLst>
            <pc:docMk/>
            <pc:sldMk cId="2115117030" sldId="287"/>
            <ac:picMk id="2" creationId="{45C2E9E6-5EE4-16D6-4FE7-1AEC24903353}"/>
          </ac:picMkLst>
        </pc:picChg>
        <pc:picChg chg="del">
          <ac:chgData name="lê phuc" userId="eab667f47709d6bd" providerId="Windows Live" clId="Web-{1448A79A-34F6-4C8B-B13E-F2406F2E5BEA}" dt="2023-04-02T14:48:35.116" v="1396"/>
          <ac:picMkLst>
            <pc:docMk/>
            <pc:sldMk cId="2115117030" sldId="287"/>
            <ac:picMk id="3" creationId="{3BD918CB-7CA5-2ECB-D094-D800E2A0C471}"/>
          </ac:picMkLst>
        </pc:picChg>
      </pc:sldChg>
      <pc:sldChg chg="addSp delSp modSp new mod modTransition setBg">
        <pc:chgData name="lê phuc" userId="eab667f47709d6bd" providerId="Windows Live" clId="Web-{1448A79A-34F6-4C8B-B13E-F2406F2E5BEA}" dt="2023-04-02T15:07:50.895" v="1600"/>
        <pc:sldMkLst>
          <pc:docMk/>
          <pc:sldMk cId="3963643408" sldId="288"/>
        </pc:sldMkLst>
        <pc:spChg chg="del">
          <ac:chgData name="lê phuc" userId="eab667f47709d6bd" providerId="Windows Live" clId="Web-{1448A79A-34F6-4C8B-B13E-F2406F2E5BEA}" dt="2023-04-02T14:50:52.684" v="1433"/>
          <ac:spMkLst>
            <pc:docMk/>
            <pc:sldMk cId="3963643408" sldId="288"/>
            <ac:spMk id="2" creationId="{94D1BD40-FA58-89C8-69AF-0F8FC0E6CCAD}"/>
          </ac:spMkLst>
        </pc:spChg>
        <pc:spChg chg="del">
          <ac:chgData name="lê phuc" userId="eab667f47709d6bd" providerId="Windows Live" clId="Web-{1448A79A-34F6-4C8B-B13E-F2406F2E5BEA}" dt="2023-04-02T14:50:54.700" v="1434"/>
          <ac:spMkLst>
            <pc:docMk/>
            <pc:sldMk cId="3963643408" sldId="288"/>
            <ac:spMk id="3" creationId="{98DAD90C-D6FD-A3C0-470C-E0CCA5D7D692}"/>
          </ac:spMkLst>
        </pc:spChg>
        <pc:spChg chg="add mod">
          <ac:chgData name="lê phuc" userId="eab667f47709d6bd" providerId="Windows Live" clId="Web-{1448A79A-34F6-4C8B-B13E-F2406F2E5BEA}" dt="2023-04-02T14:52:37.594" v="1452"/>
          <ac:spMkLst>
            <pc:docMk/>
            <pc:sldMk cId="3963643408" sldId="288"/>
            <ac:spMk id="5" creationId="{CA2B2AC6-0CE6-0A5F-A13E-F9C96764263B}"/>
          </ac:spMkLst>
        </pc:spChg>
        <pc:spChg chg="add mod">
          <ac:chgData name="lê phuc" userId="eab667f47709d6bd" providerId="Windows Live" clId="Web-{1448A79A-34F6-4C8B-B13E-F2406F2E5BEA}" dt="2023-04-02T14:54:16.348" v="1474" actId="20577"/>
          <ac:spMkLst>
            <pc:docMk/>
            <pc:sldMk cId="3963643408" sldId="288"/>
            <ac:spMk id="6" creationId="{DE3ADD2C-D7D2-8740-5EFD-A17C018212ED}"/>
          </ac:spMkLst>
        </pc:spChg>
        <pc:picChg chg="add mod">
          <ac:chgData name="lê phuc" userId="eab667f47709d6bd" providerId="Windows Live" clId="Web-{1448A79A-34F6-4C8B-B13E-F2406F2E5BEA}" dt="2023-04-02T14:51:21.013" v="1440" actId="1076"/>
          <ac:picMkLst>
            <pc:docMk/>
            <pc:sldMk cId="3963643408" sldId="288"/>
            <ac:picMk id="4" creationId="{82191D32-2CBE-C3F2-C74E-378E97123DC0}"/>
          </ac:picMkLst>
        </pc:picChg>
      </pc:sldChg>
      <pc:sldChg chg="addSp delSp modSp new mod modTransition setBg">
        <pc:chgData name="lê phuc" userId="eab667f47709d6bd" providerId="Windows Live" clId="Web-{1448A79A-34F6-4C8B-B13E-F2406F2E5BEA}" dt="2023-04-02T15:11:28.794" v="1608" actId="14100"/>
        <pc:sldMkLst>
          <pc:docMk/>
          <pc:sldMk cId="313402560" sldId="289"/>
        </pc:sldMkLst>
        <pc:spChg chg="del">
          <ac:chgData name="lê phuc" userId="eab667f47709d6bd" providerId="Windows Live" clId="Web-{1448A79A-34F6-4C8B-B13E-F2406F2E5BEA}" dt="2023-04-02T14:54:37.130" v="1479"/>
          <ac:spMkLst>
            <pc:docMk/>
            <pc:sldMk cId="313402560" sldId="289"/>
            <ac:spMk id="2" creationId="{B9BC53EF-F4AC-B499-D3C6-E3E22A5F9501}"/>
          </ac:spMkLst>
        </pc:spChg>
        <pc:spChg chg="del">
          <ac:chgData name="lê phuc" userId="eab667f47709d6bd" providerId="Windows Live" clId="Web-{1448A79A-34F6-4C8B-B13E-F2406F2E5BEA}" dt="2023-04-02T14:54:33.677" v="1478"/>
          <ac:spMkLst>
            <pc:docMk/>
            <pc:sldMk cId="313402560" sldId="289"/>
            <ac:spMk id="3" creationId="{45FAA8D7-1345-CEBD-32EA-1985BA62A52E}"/>
          </ac:spMkLst>
        </pc:spChg>
        <pc:spChg chg="add mod">
          <ac:chgData name="lê phuc" userId="eab667f47709d6bd" providerId="Windows Live" clId="Web-{1448A79A-34F6-4C8B-B13E-F2406F2E5BEA}" dt="2023-04-02T15:11:28.794" v="1608" actId="14100"/>
          <ac:spMkLst>
            <pc:docMk/>
            <pc:sldMk cId="313402560" sldId="289"/>
            <ac:spMk id="5" creationId="{05D689E7-DBF7-8420-AFE5-8E2BFDEEDC8F}"/>
          </ac:spMkLst>
        </pc:spChg>
        <pc:spChg chg="add del">
          <ac:chgData name="lê phuc" userId="eab667f47709d6bd" providerId="Windows Live" clId="Web-{1448A79A-34F6-4C8B-B13E-F2406F2E5BEA}" dt="2023-04-02T14:56:10.899" v="1486"/>
          <ac:spMkLst>
            <pc:docMk/>
            <pc:sldMk cId="313402560" sldId="289"/>
            <ac:spMk id="6" creationId="{38CB19FB-7C96-4FEC-9331-E826E4E36CE4}"/>
          </ac:spMkLst>
        </pc:spChg>
        <pc:spChg chg="add del">
          <ac:chgData name="lê phuc" userId="eab667f47709d6bd" providerId="Windows Live" clId="Web-{1448A79A-34F6-4C8B-B13E-F2406F2E5BEA}" dt="2023-04-02T14:56:05.477" v="1482"/>
          <ac:spMkLst>
            <pc:docMk/>
            <pc:sldMk cId="313402560" sldId="289"/>
            <ac:spMk id="9" creationId="{42A4FC2C-047E-45A5-965D-8E1E3BF09BC6}"/>
          </ac:spMkLst>
        </pc:spChg>
        <pc:spChg chg="add">
          <ac:chgData name="lê phuc" userId="eab667f47709d6bd" providerId="Windows Live" clId="Web-{1448A79A-34F6-4C8B-B13E-F2406F2E5BEA}" dt="2023-04-02T14:57:29.840" v="1505"/>
          <ac:spMkLst>
            <pc:docMk/>
            <pc:sldMk cId="313402560" sldId="289"/>
            <ac:spMk id="10" creationId="{676A1B86-DC99-46B9-B5AA-A7E928EA9CF7}"/>
          </ac:spMkLst>
        </pc:spChg>
        <pc:spChg chg="add">
          <ac:chgData name="lê phuc" userId="eab667f47709d6bd" providerId="Windows Live" clId="Web-{1448A79A-34F6-4C8B-B13E-F2406F2E5BEA}" dt="2023-04-02T14:57:29.840" v="1505"/>
          <ac:spMkLst>
            <pc:docMk/>
            <pc:sldMk cId="313402560" sldId="289"/>
            <ac:spMk id="12" creationId="{E9304FFE-74E9-4316-B822-F35A685E2D09}"/>
          </ac:spMkLst>
        </pc:spChg>
        <pc:spChg chg="add del">
          <ac:chgData name="lê phuc" userId="eab667f47709d6bd" providerId="Windows Live" clId="Web-{1448A79A-34F6-4C8B-B13E-F2406F2E5BEA}" dt="2023-04-02T14:56:34.291" v="1488"/>
          <ac:spMkLst>
            <pc:docMk/>
            <pc:sldMk cId="313402560" sldId="289"/>
            <ac:spMk id="13" creationId="{29FDB030-9B49-4CED-8CCD-4D99382388AC}"/>
          </ac:spMkLst>
        </pc:spChg>
        <pc:spChg chg="add del">
          <ac:chgData name="lê phuc" userId="eab667f47709d6bd" providerId="Windows Live" clId="Web-{1448A79A-34F6-4C8B-B13E-F2406F2E5BEA}" dt="2023-04-02T14:56:34.291" v="1488"/>
          <ac:spMkLst>
            <pc:docMk/>
            <pc:sldMk cId="313402560" sldId="289"/>
            <ac:spMk id="15" creationId="{3783CA14-24A1-485C-8B30-D6A5D87987AD}"/>
          </ac:spMkLst>
        </pc:spChg>
        <pc:spChg chg="add del">
          <ac:chgData name="lê phuc" userId="eab667f47709d6bd" providerId="Windows Live" clId="Web-{1448A79A-34F6-4C8B-B13E-F2406F2E5BEA}" dt="2023-04-02T14:56:34.291" v="1488"/>
          <ac:spMkLst>
            <pc:docMk/>
            <pc:sldMk cId="313402560" sldId="289"/>
            <ac:spMk id="17" creationId="{9A97C86A-04D6-40F7-AE84-31AB43E6A846}"/>
          </ac:spMkLst>
        </pc:spChg>
        <pc:spChg chg="add del">
          <ac:chgData name="lê phuc" userId="eab667f47709d6bd" providerId="Windows Live" clId="Web-{1448A79A-34F6-4C8B-B13E-F2406F2E5BEA}" dt="2023-04-02T14:56:34.291" v="1488"/>
          <ac:spMkLst>
            <pc:docMk/>
            <pc:sldMk cId="313402560" sldId="289"/>
            <ac:spMk id="18" creationId="{F3060C83-F051-4F0E-ABAD-AA0DFC48B218}"/>
          </ac:spMkLst>
        </pc:spChg>
        <pc:spChg chg="add del">
          <ac:chgData name="lê phuc" userId="eab667f47709d6bd" providerId="Windows Live" clId="Web-{1448A79A-34F6-4C8B-B13E-F2406F2E5BEA}" dt="2023-04-02T14:56:34.291" v="1488"/>
          <ac:spMkLst>
            <pc:docMk/>
            <pc:sldMk cId="313402560" sldId="289"/>
            <ac:spMk id="19" creationId="{FF9F2414-84E8-453E-B1F3-389FDE8192D9}"/>
          </ac:spMkLst>
        </pc:spChg>
        <pc:spChg chg="add del">
          <ac:chgData name="lê phuc" userId="eab667f47709d6bd" providerId="Windows Live" clId="Web-{1448A79A-34F6-4C8B-B13E-F2406F2E5BEA}" dt="2023-04-02T14:56:34.291" v="1488"/>
          <ac:spMkLst>
            <pc:docMk/>
            <pc:sldMk cId="313402560" sldId="289"/>
            <ac:spMk id="20" creationId="{83C98ABE-055B-441F-B07E-44F97F083C39}"/>
          </ac:spMkLst>
        </pc:spChg>
        <pc:spChg chg="add del">
          <ac:chgData name="lê phuc" userId="eab667f47709d6bd" providerId="Windows Live" clId="Web-{1448A79A-34F6-4C8B-B13E-F2406F2E5BEA}" dt="2023-04-02T14:56:34.291" v="1488"/>
          <ac:spMkLst>
            <pc:docMk/>
            <pc:sldMk cId="313402560" sldId="289"/>
            <ac:spMk id="21" creationId="{3ECA69A1-7536-43AC-85EF-C7106179F5ED}"/>
          </ac:spMkLst>
        </pc:spChg>
        <pc:spChg chg="add del">
          <ac:chgData name="lê phuc" userId="eab667f47709d6bd" providerId="Windows Live" clId="Web-{1448A79A-34F6-4C8B-B13E-F2406F2E5BEA}" dt="2023-04-02T14:57:04.698" v="1500"/>
          <ac:spMkLst>
            <pc:docMk/>
            <pc:sldMk cId="313402560" sldId="289"/>
            <ac:spMk id="23" creationId="{5F879AC3-D4CE-493C-ADC7-06205677F4F8}"/>
          </ac:spMkLst>
        </pc:spChg>
        <pc:spChg chg="add del">
          <ac:chgData name="lê phuc" userId="eab667f47709d6bd" providerId="Windows Live" clId="Web-{1448A79A-34F6-4C8B-B13E-F2406F2E5BEA}" dt="2023-04-02T14:57:04.698" v="1500"/>
          <ac:spMkLst>
            <pc:docMk/>
            <pc:sldMk cId="313402560" sldId="289"/>
            <ac:spMk id="24" creationId="{736F0DFD-0954-464F-BF12-DD2E6F6E0380}"/>
          </ac:spMkLst>
        </pc:spChg>
        <pc:grpChg chg="add del">
          <ac:chgData name="lê phuc" userId="eab667f47709d6bd" providerId="Windows Live" clId="Web-{1448A79A-34F6-4C8B-B13E-F2406F2E5BEA}" dt="2023-04-02T14:56:10.899" v="1486"/>
          <ac:grpSpMkLst>
            <pc:docMk/>
            <pc:sldMk cId="313402560" sldId="289"/>
            <ac:grpSpMk id="11" creationId="{DF071BB7-867E-46A9-A7C2-3FCB28CB8FBD}"/>
          </ac:grpSpMkLst>
        </pc:grpChg>
        <pc:picChg chg="add mod ord">
          <ac:chgData name="lê phuc" userId="eab667f47709d6bd" providerId="Windows Live" clId="Web-{1448A79A-34F6-4C8B-B13E-F2406F2E5BEA}" dt="2023-04-02T14:57:29.840" v="1505"/>
          <ac:picMkLst>
            <pc:docMk/>
            <pc:sldMk cId="313402560" sldId="289"/>
            <ac:picMk id="4" creationId="{C7C5C4A5-EF30-4D5E-C043-04A91148558A}"/>
          </ac:picMkLst>
        </pc:picChg>
        <pc:picChg chg="add mod">
          <ac:chgData name="lê phuc" userId="eab667f47709d6bd" providerId="Windows Live" clId="Web-{1448A79A-34F6-4C8B-B13E-F2406F2E5BEA}" dt="2023-04-02T15:02:29.758" v="1545" actId="1076"/>
          <ac:picMkLst>
            <pc:docMk/>
            <pc:sldMk cId="313402560" sldId="289"/>
            <ac:picMk id="7" creationId="{EDE123C1-C478-7967-1D14-0D61CC944D59}"/>
          </ac:picMkLst>
        </pc:picChg>
      </pc:sldChg>
      <pc:sldChg chg="add del replId">
        <pc:chgData name="lê phuc" userId="eab667f47709d6bd" providerId="Windows Live" clId="Web-{1448A79A-34F6-4C8B-B13E-F2406F2E5BEA}" dt="2023-04-02T14:54:27.364" v="1476"/>
        <pc:sldMkLst>
          <pc:docMk/>
          <pc:sldMk cId="2807025714" sldId="289"/>
        </pc:sldMkLst>
      </pc:sldChg>
      <pc:sldChg chg="addSp delSp modSp new modTransition">
        <pc:chgData name="lê phuc" userId="eab667f47709d6bd" providerId="Windows Live" clId="Web-{1448A79A-34F6-4C8B-B13E-F2406F2E5BEA}" dt="2023-04-02T15:10:47.933" v="1604"/>
        <pc:sldMkLst>
          <pc:docMk/>
          <pc:sldMk cId="1911997032" sldId="290"/>
        </pc:sldMkLst>
        <pc:spChg chg="del">
          <ac:chgData name="lê phuc" userId="eab667f47709d6bd" providerId="Windows Live" clId="Web-{1448A79A-34F6-4C8B-B13E-F2406F2E5BEA}" dt="2023-04-02T15:03:53.605" v="1548"/>
          <ac:spMkLst>
            <pc:docMk/>
            <pc:sldMk cId="1911997032" sldId="290"/>
            <ac:spMk id="2" creationId="{8262E5C7-8031-A324-645F-56B1DF5C2785}"/>
          </ac:spMkLst>
        </pc:spChg>
        <pc:spChg chg="del">
          <ac:chgData name="lê phuc" userId="eab667f47709d6bd" providerId="Windows Live" clId="Web-{1448A79A-34F6-4C8B-B13E-F2406F2E5BEA}" dt="2023-04-02T15:03:56.308" v="1549"/>
          <ac:spMkLst>
            <pc:docMk/>
            <pc:sldMk cId="1911997032" sldId="290"/>
            <ac:spMk id="3" creationId="{7E17EBC1-37B1-AC3A-0F7F-4BA47B734261}"/>
          </ac:spMkLst>
        </pc:spChg>
        <pc:spChg chg="add mod">
          <ac:chgData name="lê phuc" userId="eab667f47709d6bd" providerId="Windows Live" clId="Web-{1448A79A-34F6-4C8B-B13E-F2406F2E5BEA}" dt="2023-04-02T15:07:27.832" v="1598"/>
          <ac:spMkLst>
            <pc:docMk/>
            <pc:sldMk cId="1911997032" sldId="290"/>
            <ac:spMk id="5" creationId="{4978A842-1D9E-9C36-6297-4BA13621CCAB}"/>
          </ac:spMkLst>
        </pc:spChg>
        <pc:spChg chg="add mod">
          <ac:chgData name="lê phuc" userId="eab667f47709d6bd" providerId="Windows Live" clId="Web-{1448A79A-34F6-4C8B-B13E-F2406F2E5BEA}" dt="2023-04-02T15:07:11.987" v="1596" actId="1076"/>
          <ac:spMkLst>
            <pc:docMk/>
            <pc:sldMk cId="1911997032" sldId="290"/>
            <ac:spMk id="6" creationId="{BBC2DAD1-8E69-B0B6-3FD3-262908A07D0E}"/>
          </ac:spMkLst>
        </pc:spChg>
        <pc:picChg chg="add mod">
          <ac:chgData name="lê phuc" userId="eab667f47709d6bd" providerId="Windows Live" clId="Web-{1448A79A-34F6-4C8B-B13E-F2406F2E5BEA}" dt="2023-04-02T15:04:36.497" v="1556" actId="14100"/>
          <ac:picMkLst>
            <pc:docMk/>
            <pc:sldMk cId="1911997032" sldId="290"/>
            <ac:picMk id="4" creationId="{72F453E7-B679-BC84-E2D7-F13346FE6812}"/>
          </ac:picMkLst>
        </pc:picChg>
      </pc:sldChg>
    </pc:docChg>
  </pc:docChgLst>
  <pc:docChgLst>
    <pc:chgData name="lê phuc" userId="eab667f47709d6bd" providerId="Windows Live" clId="Web-{B27476BD-5E2B-4B4A-A54D-69BEA63E9554}"/>
    <pc:docChg chg="addSld modSld">
      <pc:chgData name="lê phuc" userId="eab667f47709d6bd" providerId="Windows Live" clId="Web-{B27476BD-5E2B-4B4A-A54D-69BEA63E9554}" dt="2023-04-02T12:43:17.128" v="127" actId="1076"/>
      <pc:docMkLst>
        <pc:docMk/>
      </pc:docMkLst>
      <pc:sldChg chg="addSp modSp addAnim modAnim">
        <pc:chgData name="lê phuc" userId="eab667f47709d6bd" providerId="Windows Live" clId="Web-{B27476BD-5E2B-4B4A-A54D-69BEA63E9554}" dt="2023-04-02T12:40:08.138" v="86"/>
        <pc:sldMkLst>
          <pc:docMk/>
          <pc:sldMk cId="3006537777" sldId="257"/>
        </pc:sldMkLst>
        <pc:spChg chg="add mod">
          <ac:chgData name="lê phuc" userId="eab667f47709d6bd" providerId="Windows Live" clId="Web-{B27476BD-5E2B-4B4A-A54D-69BEA63E9554}" dt="2023-04-02T12:38:58.073" v="73" actId="20577"/>
          <ac:spMkLst>
            <pc:docMk/>
            <pc:sldMk cId="3006537777" sldId="257"/>
            <ac:spMk id="2" creationId="{C6DA7D7A-8E1D-9175-C227-AB5E6E1833EF}"/>
          </ac:spMkLst>
        </pc:spChg>
        <pc:spChg chg="add mod">
          <ac:chgData name="lê phuc" userId="eab667f47709d6bd" providerId="Windows Live" clId="Web-{B27476BD-5E2B-4B4A-A54D-69BEA63E9554}" dt="2023-04-02T12:38:36.088" v="68" actId="1076"/>
          <ac:spMkLst>
            <pc:docMk/>
            <pc:sldMk cId="3006537777" sldId="257"/>
            <ac:spMk id="3" creationId="{5A3FF805-820B-9185-BCFA-E139EBC630EE}"/>
          </ac:spMkLst>
        </pc:spChg>
        <pc:spChg chg="add mod">
          <ac:chgData name="lê phuc" userId="eab667f47709d6bd" providerId="Windows Live" clId="Web-{B27476BD-5E2B-4B4A-A54D-69BEA63E9554}" dt="2023-04-02T12:38:27.026" v="67" actId="14100"/>
          <ac:spMkLst>
            <pc:docMk/>
            <pc:sldMk cId="3006537777" sldId="257"/>
            <ac:spMk id="5" creationId="{5C3AD1DD-9532-291F-A3DE-FFC21F77D560}"/>
          </ac:spMkLst>
        </pc:spChg>
        <pc:picChg chg="mod">
          <ac:chgData name="lê phuc" userId="eab667f47709d6bd" providerId="Windows Live" clId="Web-{B27476BD-5E2B-4B4A-A54D-69BEA63E9554}" dt="2023-04-02T12:36:58.476" v="46" actId="14100"/>
          <ac:picMkLst>
            <pc:docMk/>
            <pc:sldMk cId="3006537777" sldId="257"/>
            <ac:picMk id="4" creationId="{AE310A66-68F1-B4F6-340F-A5AEC137B0F5}"/>
          </ac:picMkLst>
        </pc:picChg>
      </pc:sldChg>
      <pc:sldChg chg="modSp add replId">
        <pc:chgData name="lê phuc" userId="eab667f47709d6bd" providerId="Windows Live" clId="Web-{B27476BD-5E2B-4B4A-A54D-69BEA63E9554}" dt="2023-04-02T12:41:52.532" v="104" actId="20577"/>
        <pc:sldMkLst>
          <pc:docMk/>
          <pc:sldMk cId="2888305240" sldId="258"/>
        </pc:sldMkLst>
        <pc:spChg chg="mod">
          <ac:chgData name="lê phuc" userId="eab667f47709d6bd" providerId="Windows Live" clId="Web-{B27476BD-5E2B-4B4A-A54D-69BEA63E9554}" dt="2023-04-02T12:41:20.578" v="95" actId="20577"/>
          <ac:spMkLst>
            <pc:docMk/>
            <pc:sldMk cId="2888305240" sldId="258"/>
            <ac:spMk id="2" creationId="{C6DA7D7A-8E1D-9175-C227-AB5E6E1833EF}"/>
          </ac:spMkLst>
        </pc:spChg>
        <pc:spChg chg="mod">
          <ac:chgData name="lê phuc" userId="eab667f47709d6bd" providerId="Windows Live" clId="Web-{B27476BD-5E2B-4B4A-A54D-69BEA63E9554}" dt="2023-04-02T12:41:52.532" v="104" actId="20577"/>
          <ac:spMkLst>
            <pc:docMk/>
            <pc:sldMk cId="2888305240" sldId="258"/>
            <ac:spMk id="5" creationId="{5C3AD1DD-9532-291F-A3DE-FFC21F77D560}"/>
          </ac:spMkLst>
        </pc:spChg>
      </pc:sldChg>
      <pc:sldChg chg="modSp add replId">
        <pc:chgData name="lê phuc" userId="eab667f47709d6bd" providerId="Windows Live" clId="Web-{B27476BD-5E2B-4B4A-A54D-69BEA63E9554}" dt="2023-04-02T12:43:17.128" v="127" actId="1076"/>
        <pc:sldMkLst>
          <pc:docMk/>
          <pc:sldMk cId="307217529" sldId="259"/>
        </pc:sldMkLst>
        <pc:spChg chg="mod">
          <ac:chgData name="lê phuc" userId="eab667f47709d6bd" providerId="Windows Live" clId="Web-{B27476BD-5E2B-4B4A-A54D-69BEA63E9554}" dt="2023-04-02T12:42:29.189" v="122" actId="14100"/>
          <ac:spMkLst>
            <pc:docMk/>
            <pc:sldMk cId="307217529" sldId="259"/>
            <ac:spMk id="2" creationId="{C6DA7D7A-8E1D-9175-C227-AB5E6E1833EF}"/>
          </ac:spMkLst>
        </pc:spChg>
        <pc:spChg chg="mod">
          <ac:chgData name="lê phuc" userId="eab667f47709d6bd" providerId="Windows Live" clId="Web-{B27476BD-5E2B-4B4A-A54D-69BEA63E9554}" dt="2023-04-02T12:43:17.128" v="127" actId="1076"/>
          <ac:spMkLst>
            <pc:docMk/>
            <pc:sldMk cId="307217529" sldId="259"/>
            <ac:spMk id="5" creationId="{5C3AD1DD-9532-291F-A3DE-FFC21F77D560}"/>
          </ac:spMkLst>
        </pc:spChg>
      </pc:sldChg>
    </pc:docChg>
  </pc:docChgLst>
  <pc:docChgLst>
    <pc:chgData name="lê phuc" userId="eab667f47709d6bd" providerId="Windows Live" clId="Web-{6F63DE7A-E949-410B-B895-C83F91562787}"/>
    <pc:docChg chg="addSld delSld modSld addMainMaster delMainMaster">
      <pc:chgData name="lê phuc" userId="eab667f47709d6bd" providerId="Windows Live" clId="Web-{6F63DE7A-E949-410B-B895-C83F91562787}" dt="2023-04-01T19:42:31.730" v="323"/>
      <pc:docMkLst>
        <pc:docMk/>
      </pc:docMkLst>
      <pc:sldChg chg="addSp delSp modSp mod setBg modClrScheme addAnim delAnim modAnim chgLayout">
        <pc:chgData name="lê phuc" userId="eab667f47709d6bd" providerId="Windows Live" clId="Web-{6F63DE7A-E949-410B-B895-C83F91562787}" dt="2023-04-01T19:30:31.624" v="308"/>
        <pc:sldMkLst>
          <pc:docMk/>
          <pc:sldMk cId="2567927505" sldId="256"/>
        </pc:sldMkLst>
        <pc:spChg chg="del">
          <ac:chgData name="lê phuc" userId="eab667f47709d6bd" providerId="Windows Live" clId="Web-{6F63DE7A-E949-410B-B895-C83F91562787}" dt="2023-04-01T18:58:22.490" v="0"/>
          <ac:spMkLst>
            <pc:docMk/>
            <pc:sldMk cId="2567927505" sldId="256"/>
            <ac:spMk id="2" creationId="{00000000-0000-0000-0000-000000000000}"/>
          </ac:spMkLst>
        </pc:spChg>
        <pc:spChg chg="del">
          <ac:chgData name="lê phuc" userId="eab667f47709d6bd" providerId="Windows Live" clId="Web-{6F63DE7A-E949-410B-B895-C83F91562787}" dt="2023-04-01T18:58:26.380" v="1"/>
          <ac:spMkLst>
            <pc:docMk/>
            <pc:sldMk cId="2567927505" sldId="256"/>
            <ac:spMk id="3" creationId="{00000000-0000-0000-0000-000000000000}"/>
          </ac:spMkLst>
        </pc:spChg>
        <pc:spChg chg="add mod">
          <ac:chgData name="lê phuc" userId="eab667f47709d6bd" providerId="Windows Live" clId="Web-{6F63DE7A-E949-410B-B895-C83F91562787}" dt="2023-04-01T19:14:02.547" v="195" actId="14100"/>
          <ac:spMkLst>
            <pc:docMk/>
            <pc:sldMk cId="2567927505" sldId="256"/>
            <ac:spMk id="5" creationId="{A03F8106-E345-ADC3-080B-FF54E7BF3F6F}"/>
          </ac:spMkLst>
        </pc:spChg>
        <pc:spChg chg="add mod topLvl">
          <ac:chgData name="lê phuc" userId="eab667f47709d6bd" providerId="Windows Live" clId="Web-{6F63DE7A-E949-410B-B895-C83F91562787}" dt="2023-04-01T19:29:27.840" v="300"/>
          <ac:spMkLst>
            <pc:docMk/>
            <pc:sldMk cId="2567927505" sldId="256"/>
            <ac:spMk id="6" creationId="{AB459CC1-6DCC-1AF7-0D5D-6F217D733C2B}"/>
          </ac:spMkLst>
        </pc:spChg>
        <pc:spChg chg="add mod topLvl">
          <ac:chgData name="lê phuc" userId="eab667f47709d6bd" providerId="Windows Live" clId="Web-{6F63DE7A-E949-410B-B895-C83F91562787}" dt="2023-04-01T19:29:27.840" v="300"/>
          <ac:spMkLst>
            <pc:docMk/>
            <pc:sldMk cId="2567927505" sldId="256"/>
            <ac:spMk id="7" creationId="{91E006BB-3A6D-6693-7993-EC9C7CC976A7}"/>
          </ac:spMkLst>
        </pc:spChg>
        <pc:spChg chg="add mod">
          <ac:chgData name="lê phuc" userId="eab667f47709d6bd" providerId="Windows Live" clId="Web-{6F63DE7A-E949-410B-B895-C83F91562787}" dt="2023-04-01T19:16:50.301" v="254" actId="20577"/>
          <ac:spMkLst>
            <pc:docMk/>
            <pc:sldMk cId="2567927505" sldId="256"/>
            <ac:spMk id="8" creationId="{0812F7F2-F72C-CC25-A8E5-EDA21EF40B32}"/>
          </ac:spMkLst>
        </pc:spChg>
        <pc:spChg chg="add del">
          <ac:chgData name="lê phuc" userId="eab667f47709d6bd" providerId="Windows Live" clId="Web-{6F63DE7A-E949-410B-B895-C83F91562787}" dt="2023-04-01T18:59:27.679" v="6"/>
          <ac:spMkLst>
            <pc:docMk/>
            <pc:sldMk cId="2567927505" sldId="256"/>
            <ac:spMk id="22" creationId="{524FB64B-45C3-4A35-92F4-511CA4C9B9DB}"/>
          </ac:spMkLst>
        </pc:spChg>
        <pc:spChg chg="add del">
          <ac:chgData name="lê phuc" userId="eab667f47709d6bd" providerId="Windows Live" clId="Web-{6F63DE7A-E949-410B-B895-C83F91562787}" dt="2023-04-01T18:59:27.679" v="6"/>
          <ac:spMkLst>
            <pc:docMk/>
            <pc:sldMk cId="2567927505" sldId="256"/>
            <ac:spMk id="24" creationId="{E0225C21-07AF-48C3-837D-4349985093D1}"/>
          </ac:spMkLst>
        </pc:spChg>
        <pc:spChg chg="add del">
          <ac:chgData name="lê phuc" userId="eab667f47709d6bd" providerId="Windows Live" clId="Web-{6F63DE7A-E949-410B-B895-C83F91562787}" dt="2023-04-01T18:59:27.679" v="6"/>
          <ac:spMkLst>
            <pc:docMk/>
            <pc:sldMk cId="2567927505" sldId="256"/>
            <ac:spMk id="26" creationId="{EEC8B628-5BB4-4776-9FCB-F238B7D7AD6D}"/>
          </ac:spMkLst>
        </pc:spChg>
        <pc:spChg chg="add del">
          <ac:chgData name="lê phuc" userId="eab667f47709d6bd" providerId="Windows Live" clId="Web-{6F63DE7A-E949-410B-B895-C83F91562787}" dt="2023-04-01T18:59:42.804" v="8"/>
          <ac:spMkLst>
            <pc:docMk/>
            <pc:sldMk cId="2567927505" sldId="256"/>
            <ac:spMk id="28" creationId="{9EB54D17-3792-403D-9127-495845021D2B}"/>
          </ac:spMkLst>
        </pc:spChg>
        <pc:spChg chg="add del">
          <ac:chgData name="lê phuc" userId="eab667f47709d6bd" providerId="Windows Live" clId="Web-{6F63DE7A-E949-410B-B895-C83F91562787}" dt="2023-04-01T18:59:42.804" v="8"/>
          <ac:spMkLst>
            <pc:docMk/>
            <pc:sldMk cId="2567927505" sldId="256"/>
            <ac:spMk id="29" creationId="{42D289C9-2D91-4EB6-8AB1-4A6B9ADDE191}"/>
          </ac:spMkLst>
        </pc:spChg>
        <pc:spChg chg="add del">
          <ac:chgData name="lê phuc" userId="eab667f47709d6bd" providerId="Windows Live" clId="Web-{6F63DE7A-E949-410B-B895-C83F91562787}" dt="2023-04-01T18:59:42.804" v="8"/>
          <ac:spMkLst>
            <pc:docMk/>
            <pc:sldMk cId="2567927505" sldId="256"/>
            <ac:spMk id="30" creationId="{0578D0A2-E445-42AA-B46D-18B97DD45783}"/>
          </ac:spMkLst>
        </pc:spChg>
        <pc:spChg chg="add del">
          <ac:chgData name="lê phuc" userId="eab667f47709d6bd" providerId="Windows Live" clId="Web-{6F63DE7A-E949-410B-B895-C83F91562787}" dt="2023-04-01T18:59:52.867" v="12"/>
          <ac:spMkLst>
            <pc:docMk/>
            <pc:sldMk cId="2567927505" sldId="256"/>
            <ac:spMk id="32" creationId="{524FB64B-45C3-4A35-92F4-511CA4C9B9DB}"/>
          </ac:spMkLst>
        </pc:spChg>
        <pc:spChg chg="add del">
          <ac:chgData name="lê phuc" userId="eab667f47709d6bd" providerId="Windows Live" clId="Web-{6F63DE7A-E949-410B-B895-C83F91562787}" dt="2023-04-01T18:59:52.867" v="12"/>
          <ac:spMkLst>
            <pc:docMk/>
            <pc:sldMk cId="2567927505" sldId="256"/>
            <ac:spMk id="33" creationId="{E0225C21-07AF-48C3-837D-4349985093D1}"/>
          </ac:spMkLst>
        </pc:spChg>
        <pc:spChg chg="add del">
          <ac:chgData name="lê phuc" userId="eab667f47709d6bd" providerId="Windows Live" clId="Web-{6F63DE7A-E949-410B-B895-C83F91562787}" dt="2023-04-01T18:59:52.867" v="12"/>
          <ac:spMkLst>
            <pc:docMk/>
            <pc:sldMk cId="2567927505" sldId="256"/>
            <ac:spMk id="34" creationId="{EEC8B628-5BB4-4776-9FCB-F238B7D7AD6D}"/>
          </ac:spMkLst>
        </pc:spChg>
        <pc:grpChg chg="add del">
          <ac:chgData name="lê phuc" userId="eab667f47709d6bd" providerId="Windows Live" clId="Web-{6F63DE7A-E949-410B-B895-C83F91562787}" dt="2023-04-01T18:59:52.867" v="12"/>
          <ac:grpSpMkLst>
            <pc:docMk/>
            <pc:sldMk cId="2567927505" sldId="256"/>
            <ac:grpSpMk id="9" creationId="{63737881-458F-40AD-B72B-B57D267DC423}"/>
          </ac:grpSpMkLst>
        </pc:grpChg>
        <pc:grpChg chg="add del">
          <ac:chgData name="lê phuc" userId="eab667f47709d6bd" providerId="Windows Live" clId="Web-{6F63DE7A-E949-410B-B895-C83F91562787}" dt="2023-04-01T19:23:50.921" v="284"/>
          <ac:grpSpMkLst>
            <pc:docMk/>
            <pc:sldMk cId="2567927505" sldId="256"/>
            <ac:grpSpMk id="18" creationId="{BF8D196E-BE24-C8C3-CD27-24CDDA889735}"/>
          </ac:grpSpMkLst>
        </pc:grpChg>
        <pc:grpChg chg="add del mod">
          <ac:chgData name="lê phuc" userId="eab667f47709d6bd" providerId="Windows Live" clId="Web-{6F63DE7A-E949-410B-B895-C83F91562787}" dt="2023-04-01T19:29:27.840" v="300"/>
          <ac:grpSpMkLst>
            <pc:docMk/>
            <pc:sldMk cId="2567927505" sldId="256"/>
            <ac:grpSpMk id="19" creationId="{F0D87A07-C90B-9145-26FC-862A5C78BD8B}"/>
          </ac:grpSpMkLst>
        </pc:grpChg>
        <pc:picChg chg="add mod topLvl">
          <ac:chgData name="lê phuc" userId="eab667f47709d6bd" providerId="Windows Live" clId="Web-{6F63DE7A-E949-410B-B895-C83F91562787}" dt="2023-04-01T19:23:50.921" v="284"/>
          <ac:picMkLst>
            <pc:docMk/>
            <pc:sldMk cId="2567927505" sldId="256"/>
            <ac:picMk id="4" creationId="{DDCFCF6F-0909-7F4C-4D86-A0DAF39BA335}"/>
          </ac:picMkLst>
        </pc:picChg>
      </pc:sldChg>
      <pc:sldChg chg="add del replId">
        <pc:chgData name="lê phuc" userId="eab667f47709d6bd" providerId="Windows Live" clId="Web-{6F63DE7A-E949-410B-B895-C83F91562787}" dt="2023-04-01T19:33:04.706" v="310"/>
        <pc:sldMkLst>
          <pc:docMk/>
          <pc:sldMk cId="2824434587" sldId="257"/>
        </pc:sldMkLst>
      </pc:sldChg>
      <pc:sldChg chg="addSp delSp modSp new mod setBg">
        <pc:chgData name="lê phuc" userId="eab667f47709d6bd" providerId="Windows Live" clId="Web-{6F63DE7A-E949-410B-B895-C83F91562787}" dt="2023-04-01T19:42:31.730" v="323"/>
        <pc:sldMkLst>
          <pc:docMk/>
          <pc:sldMk cId="3006537777" sldId="257"/>
        </pc:sldMkLst>
        <pc:spChg chg="del">
          <ac:chgData name="lê phuc" userId="eab667f47709d6bd" providerId="Windows Live" clId="Web-{6F63DE7A-E949-410B-B895-C83F91562787}" dt="2023-04-01T19:33:16.410" v="313"/>
          <ac:spMkLst>
            <pc:docMk/>
            <pc:sldMk cId="3006537777" sldId="257"/>
            <ac:spMk id="2" creationId="{D34520BA-FF9E-F50E-BC7B-9A189E416E73}"/>
          </ac:spMkLst>
        </pc:spChg>
        <pc:spChg chg="del">
          <ac:chgData name="lê phuc" userId="eab667f47709d6bd" providerId="Windows Live" clId="Web-{6F63DE7A-E949-410B-B895-C83F91562787}" dt="2023-04-01T19:33:14.144" v="312"/>
          <ac:spMkLst>
            <pc:docMk/>
            <pc:sldMk cId="3006537777" sldId="257"/>
            <ac:spMk id="3" creationId="{801893ED-9D29-8717-BF43-C8C5CB48CA7D}"/>
          </ac:spMkLst>
        </pc:spChg>
        <pc:spChg chg="add del">
          <ac:chgData name="lê phuc" userId="eab667f47709d6bd" providerId="Windows Live" clId="Web-{6F63DE7A-E949-410B-B895-C83F91562787}" dt="2023-04-01T19:42:26.636" v="321"/>
          <ac:spMkLst>
            <pc:docMk/>
            <pc:sldMk cId="3006537777" sldId="257"/>
            <ac:spMk id="9" creationId="{42A4FC2C-047E-45A5-965D-8E1E3BF09BC6}"/>
          </ac:spMkLst>
        </pc:spChg>
        <pc:spChg chg="add del">
          <ac:chgData name="lê phuc" userId="eab667f47709d6bd" providerId="Windows Live" clId="Web-{6F63DE7A-E949-410B-B895-C83F91562787}" dt="2023-04-01T19:42:31.730" v="323"/>
          <ac:spMkLst>
            <pc:docMk/>
            <pc:sldMk cId="3006537777" sldId="257"/>
            <ac:spMk id="11" creationId="{83C98ABE-055B-441F-B07E-44F97F083C39}"/>
          </ac:spMkLst>
        </pc:spChg>
        <pc:spChg chg="add del">
          <ac:chgData name="lê phuc" userId="eab667f47709d6bd" providerId="Windows Live" clId="Web-{6F63DE7A-E949-410B-B895-C83F91562787}" dt="2023-04-01T19:42:31.730" v="323"/>
          <ac:spMkLst>
            <pc:docMk/>
            <pc:sldMk cId="3006537777" sldId="257"/>
            <ac:spMk id="12" creationId="{F3060C83-F051-4F0E-ABAD-AA0DFC48B218}"/>
          </ac:spMkLst>
        </pc:spChg>
        <pc:spChg chg="add del">
          <ac:chgData name="lê phuc" userId="eab667f47709d6bd" providerId="Windows Live" clId="Web-{6F63DE7A-E949-410B-B895-C83F91562787}" dt="2023-04-01T19:42:31.730" v="323"/>
          <ac:spMkLst>
            <pc:docMk/>
            <pc:sldMk cId="3006537777" sldId="257"/>
            <ac:spMk id="13" creationId="{29FDB030-9B49-4CED-8CCD-4D99382388AC}"/>
          </ac:spMkLst>
        </pc:spChg>
        <pc:spChg chg="add del">
          <ac:chgData name="lê phuc" userId="eab667f47709d6bd" providerId="Windows Live" clId="Web-{6F63DE7A-E949-410B-B895-C83F91562787}" dt="2023-04-01T19:42:31.730" v="323"/>
          <ac:spMkLst>
            <pc:docMk/>
            <pc:sldMk cId="3006537777" sldId="257"/>
            <ac:spMk id="15" creationId="{3783CA14-24A1-485C-8B30-D6A5D87987AD}"/>
          </ac:spMkLst>
        </pc:spChg>
        <pc:spChg chg="add del">
          <ac:chgData name="lê phuc" userId="eab667f47709d6bd" providerId="Windows Live" clId="Web-{6F63DE7A-E949-410B-B895-C83F91562787}" dt="2023-04-01T19:42:31.730" v="323"/>
          <ac:spMkLst>
            <pc:docMk/>
            <pc:sldMk cId="3006537777" sldId="257"/>
            <ac:spMk id="17" creationId="{9A97C86A-04D6-40F7-AE84-31AB43E6A846}"/>
          </ac:spMkLst>
        </pc:spChg>
        <pc:spChg chg="add del">
          <ac:chgData name="lê phuc" userId="eab667f47709d6bd" providerId="Windows Live" clId="Web-{6F63DE7A-E949-410B-B895-C83F91562787}" dt="2023-04-01T19:42:31.730" v="323"/>
          <ac:spMkLst>
            <pc:docMk/>
            <pc:sldMk cId="3006537777" sldId="257"/>
            <ac:spMk id="19" creationId="{FF9F2414-84E8-453E-B1F3-389FDE8192D9}"/>
          </ac:spMkLst>
        </pc:spChg>
        <pc:spChg chg="add del">
          <ac:chgData name="lê phuc" userId="eab667f47709d6bd" providerId="Windows Live" clId="Web-{6F63DE7A-E949-410B-B895-C83F91562787}" dt="2023-04-01T19:42:31.730" v="323"/>
          <ac:spMkLst>
            <pc:docMk/>
            <pc:sldMk cId="3006537777" sldId="257"/>
            <ac:spMk id="21" creationId="{3ECA69A1-7536-43AC-85EF-C7106179F5ED}"/>
          </ac:spMkLst>
        </pc:spChg>
        <pc:picChg chg="add mod">
          <ac:chgData name="lê phuc" userId="eab667f47709d6bd" providerId="Windows Live" clId="Web-{6F63DE7A-E949-410B-B895-C83F91562787}" dt="2023-04-01T19:42:31.730" v="323"/>
          <ac:picMkLst>
            <pc:docMk/>
            <pc:sldMk cId="3006537777" sldId="257"/>
            <ac:picMk id="4" creationId="{AE310A66-68F1-B4F6-340F-A5AEC137B0F5}"/>
          </ac:picMkLst>
        </pc:picChg>
      </pc:sldChg>
      <pc:sldMasterChg chg="add del addSldLayout delSldLayout">
        <pc:chgData name="lê phuc" userId="eab667f47709d6bd" providerId="Windows Live" clId="Web-{6F63DE7A-E949-410B-B895-C83F91562787}" dt="2023-04-01T18:59:52.867" v="12"/>
        <pc:sldMasterMkLst>
          <pc:docMk/>
          <pc:sldMasterMk cId="3336428944" sldId="2147483648"/>
        </pc:sldMasterMkLst>
        <pc:sldLayoutChg chg="add del">
          <pc:chgData name="lê phuc" userId="eab667f47709d6bd" providerId="Windows Live" clId="Web-{6F63DE7A-E949-410B-B895-C83F91562787}" dt="2023-04-01T18:59:52.867" v="12"/>
          <pc:sldLayoutMkLst>
            <pc:docMk/>
            <pc:sldMasterMk cId="3336428944" sldId="2147483648"/>
            <pc:sldLayoutMk cId="3177509059" sldId="2147483649"/>
          </pc:sldLayoutMkLst>
        </pc:sldLayoutChg>
        <pc:sldLayoutChg chg="add del">
          <pc:chgData name="lê phuc" userId="eab667f47709d6bd" providerId="Windows Live" clId="Web-{6F63DE7A-E949-410B-B895-C83F91562787}" dt="2023-04-01T18:59:52.867" v="12"/>
          <pc:sldLayoutMkLst>
            <pc:docMk/>
            <pc:sldMasterMk cId="3336428944" sldId="2147483648"/>
            <pc:sldLayoutMk cId="4273931299" sldId="2147483650"/>
          </pc:sldLayoutMkLst>
        </pc:sldLayoutChg>
        <pc:sldLayoutChg chg="add del">
          <pc:chgData name="lê phuc" userId="eab667f47709d6bd" providerId="Windows Live" clId="Web-{6F63DE7A-E949-410B-B895-C83F91562787}" dt="2023-04-01T18:59:52.867" v="12"/>
          <pc:sldLayoutMkLst>
            <pc:docMk/>
            <pc:sldMasterMk cId="3336428944" sldId="2147483648"/>
            <pc:sldLayoutMk cId="3239344926" sldId="2147483651"/>
          </pc:sldLayoutMkLst>
        </pc:sldLayoutChg>
        <pc:sldLayoutChg chg="add del">
          <pc:chgData name="lê phuc" userId="eab667f47709d6bd" providerId="Windows Live" clId="Web-{6F63DE7A-E949-410B-B895-C83F91562787}" dt="2023-04-01T18:59:52.867" v="12"/>
          <pc:sldLayoutMkLst>
            <pc:docMk/>
            <pc:sldMasterMk cId="3336428944" sldId="2147483648"/>
            <pc:sldLayoutMk cId="71434891" sldId="2147483652"/>
          </pc:sldLayoutMkLst>
        </pc:sldLayoutChg>
        <pc:sldLayoutChg chg="add del">
          <pc:chgData name="lê phuc" userId="eab667f47709d6bd" providerId="Windows Live" clId="Web-{6F63DE7A-E949-410B-B895-C83F91562787}" dt="2023-04-01T18:59:52.867" v="12"/>
          <pc:sldLayoutMkLst>
            <pc:docMk/>
            <pc:sldMasterMk cId="3336428944" sldId="2147483648"/>
            <pc:sldLayoutMk cId="1695300783" sldId="2147483653"/>
          </pc:sldLayoutMkLst>
        </pc:sldLayoutChg>
        <pc:sldLayoutChg chg="add del">
          <pc:chgData name="lê phuc" userId="eab667f47709d6bd" providerId="Windows Live" clId="Web-{6F63DE7A-E949-410B-B895-C83F91562787}" dt="2023-04-01T18:59:52.867" v="12"/>
          <pc:sldLayoutMkLst>
            <pc:docMk/>
            <pc:sldMasterMk cId="3336428944" sldId="2147483648"/>
            <pc:sldLayoutMk cId="3013401316" sldId="2147483654"/>
          </pc:sldLayoutMkLst>
        </pc:sldLayoutChg>
        <pc:sldLayoutChg chg="add del">
          <pc:chgData name="lê phuc" userId="eab667f47709d6bd" providerId="Windows Live" clId="Web-{6F63DE7A-E949-410B-B895-C83F91562787}" dt="2023-04-01T18:59:52.867" v="12"/>
          <pc:sldLayoutMkLst>
            <pc:docMk/>
            <pc:sldMasterMk cId="3336428944" sldId="2147483648"/>
            <pc:sldLayoutMk cId="1438579405" sldId="2147483655"/>
          </pc:sldLayoutMkLst>
        </pc:sldLayoutChg>
        <pc:sldLayoutChg chg="add del">
          <pc:chgData name="lê phuc" userId="eab667f47709d6bd" providerId="Windows Live" clId="Web-{6F63DE7A-E949-410B-B895-C83F91562787}" dt="2023-04-01T18:59:52.867" v="12"/>
          <pc:sldLayoutMkLst>
            <pc:docMk/>
            <pc:sldMasterMk cId="3336428944" sldId="2147483648"/>
            <pc:sldLayoutMk cId="638026129" sldId="2147483656"/>
          </pc:sldLayoutMkLst>
        </pc:sldLayoutChg>
        <pc:sldLayoutChg chg="add del">
          <pc:chgData name="lê phuc" userId="eab667f47709d6bd" providerId="Windows Live" clId="Web-{6F63DE7A-E949-410B-B895-C83F91562787}" dt="2023-04-01T18:59:52.867" v="12"/>
          <pc:sldLayoutMkLst>
            <pc:docMk/>
            <pc:sldMasterMk cId="3336428944" sldId="2147483648"/>
            <pc:sldLayoutMk cId="3860145272" sldId="2147483657"/>
          </pc:sldLayoutMkLst>
        </pc:sldLayoutChg>
        <pc:sldLayoutChg chg="add del">
          <pc:chgData name="lê phuc" userId="eab667f47709d6bd" providerId="Windows Live" clId="Web-{6F63DE7A-E949-410B-B895-C83F91562787}" dt="2023-04-01T18:59:52.867" v="12"/>
          <pc:sldLayoutMkLst>
            <pc:docMk/>
            <pc:sldMasterMk cId="3336428944" sldId="2147483648"/>
            <pc:sldLayoutMk cId="2447484624" sldId="2147483658"/>
          </pc:sldLayoutMkLst>
        </pc:sldLayoutChg>
        <pc:sldLayoutChg chg="add del">
          <pc:chgData name="lê phuc" userId="eab667f47709d6bd" providerId="Windows Live" clId="Web-{6F63DE7A-E949-410B-B895-C83F91562787}" dt="2023-04-01T18:59:52.867" v="12"/>
          <pc:sldLayoutMkLst>
            <pc:docMk/>
            <pc:sldMasterMk cId="3336428944" sldId="2147483648"/>
            <pc:sldLayoutMk cId="95000003" sldId="2147483659"/>
          </pc:sldLayoutMkLst>
        </pc:sldLayoutChg>
      </pc:sldMasterChg>
      <pc:sldMasterChg chg="add del addSldLayout delSldLayout">
        <pc:chgData name="lê phuc" userId="eab667f47709d6bd" providerId="Windows Live" clId="Web-{6F63DE7A-E949-410B-B895-C83F91562787}" dt="2023-04-01T18:59:52.867" v="12"/>
        <pc:sldMasterMkLst>
          <pc:docMk/>
          <pc:sldMasterMk cId="2639724408" sldId="2147483673"/>
        </pc:sldMasterMkLst>
        <pc:sldLayoutChg chg="add del">
          <pc:chgData name="lê phuc" userId="eab667f47709d6bd" providerId="Windows Live" clId="Web-{6F63DE7A-E949-410B-B895-C83F91562787}" dt="2023-04-01T18:59:52.867" v="12"/>
          <pc:sldLayoutMkLst>
            <pc:docMk/>
            <pc:sldMasterMk cId="2639724408" sldId="2147483673"/>
            <pc:sldLayoutMk cId="3099717994" sldId="2147483662"/>
          </pc:sldLayoutMkLst>
        </pc:sldLayoutChg>
        <pc:sldLayoutChg chg="add del">
          <pc:chgData name="lê phuc" userId="eab667f47709d6bd" providerId="Windows Live" clId="Web-{6F63DE7A-E949-410B-B895-C83F91562787}" dt="2023-04-01T18:59:52.867" v="12"/>
          <pc:sldLayoutMkLst>
            <pc:docMk/>
            <pc:sldMasterMk cId="2639724408" sldId="2147483673"/>
            <pc:sldLayoutMk cId="3447888044" sldId="2147483663"/>
          </pc:sldLayoutMkLst>
        </pc:sldLayoutChg>
        <pc:sldLayoutChg chg="add del">
          <pc:chgData name="lê phuc" userId="eab667f47709d6bd" providerId="Windows Live" clId="Web-{6F63DE7A-E949-410B-B895-C83F91562787}" dt="2023-04-01T18:59:52.867" v="12"/>
          <pc:sldLayoutMkLst>
            <pc:docMk/>
            <pc:sldMasterMk cId="2639724408" sldId="2147483673"/>
            <pc:sldLayoutMk cId="2044948704" sldId="2147483664"/>
          </pc:sldLayoutMkLst>
        </pc:sldLayoutChg>
        <pc:sldLayoutChg chg="add del">
          <pc:chgData name="lê phuc" userId="eab667f47709d6bd" providerId="Windows Live" clId="Web-{6F63DE7A-E949-410B-B895-C83F91562787}" dt="2023-04-01T18:59:52.867" v="12"/>
          <pc:sldLayoutMkLst>
            <pc:docMk/>
            <pc:sldMasterMk cId="2639724408" sldId="2147483673"/>
            <pc:sldLayoutMk cId="1327030503" sldId="2147483665"/>
          </pc:sldLayoutMkLst>
        </pc:sldLayoutChg>
        <pc:sldLayoutChg chg="add del">
          <pc:chgData name="lê phuc" userId="eab667f47709d6bd" providerId="Windows Live" clId="Web-{6F63DE7A-E949-410B-B895-C83F91562787}" dt="2023-04-01T18:59:52.867" v="12"/>
          <pc:sldLayoutMkLst>
            <pc:docMk/>
            <pc:sldMasterMk cId="2639724408" sldId="2147483673"/>
            <pc:sldLayoutMk cId="1660900636" sldId="2147483666"/>
          </pc:sldLayoutMkLst>
        </pc:sldLayoutChg>
        <pc:sldLayoutChg chg="add del">
          <pc:chgData name="lê phuc" userId="eab667f47709d6bd" providerId="Windows Live" clId="Web-{6F63DE7A-E949-410B-B895-C83F91562787}" dt="2023-04-01T18:59:52.867" v="12"/>
          <pc:sldLayoutMkLst>
            <pc:docMk/>
            <pc:sldMasterMk cId="2639724408" sldId="2147483673"/>
            <pc:sldLayoutMk cId="3356954666" sldId="2147483667"/>
          </pc:sldLayoutMkLst>
        </pc:sldLayoutChg>
        <pc:sldLayoutChg chg="add del">
          <pc:chgData name="lê phuc" userId="eab667f47709d6bd" providerId="Windows Live" clId="Web-{6F63DE7A-E949-410B-B895-C83F91562787}" dt="2023-04-01T18:59:52.867" v="12"/>
          <pc:sldLayoutMkLst>
            <pc:docMk/>
            <pc:sldMasterMk cId="2639724408" sldId="2147483673"/>
            <pc:sldLayoutMk cId="3119503024" sldId="2147483668"/>
          </pc:sldLayoutMkLst>
        </pc:sldLayoutChg>
        <pc:sldLayoutChg chg="add del">
          <pc:chgData name="lê phuc" userId="eab667f47709d6bd" providerId="Windows Live" clId="Web-{6F63DE7A-E949-410B-B895-C83F91562787}" dt="2023-04-01T18:59:52.867" v="12"/>
          <pc:sldLayoutMkLst>
            <pc:docMk/>
            <pc:sldMasterMk cId="2639724408" sldId="2147483673"/>
            <pc:sldLayoutMk cId="2799198653" sldId="2147483669"/>
          </pc:sldLayoutMkLst>
        </pc:sldLayoutChg>
        <pc:sldLayoutChg chg="add del">
          <pc:chgData name="lê phuc" userId="eab667f47709d6bd" providerId="Windows Live" clId="Web-{6F63DE7A-E949-410B-B895-C83F91562787}" dt="2023-04-01T18:59:52.867" v="12"/>
          <pc:sldLayoutMkLst>
            <pc:docMk/>
            <pc:sldMasterMk cId="2639724408" sldId="2147483673"/>
            <pc:sldLayoutMk cId="2975111696" sldId="2147483670"/>
          </pc:sldLayoutMkLst>
        </pc:sldLayoutChg>
        <pc:sldLayoutChg chg="add del">
          <pc:chgData name="lê phuc" userId="eab667f47709d6bd" providerId="Windows Live" clId="Web-{6F63DE7A-E949-410B-B895-C83F91562787}" dt="2023-04-01T18:59:52.867" v="12"/>
          <pc:sldLayoutMkLst>
            <pc:docMk/>
            <pc:sldMasterMk cId="2639724408" sldId="2147483673"/>
            <pc:sldLayoutMk cId="3317697942" sldId="2147483671"/>
          </pc:sldLayoutMkLst>
        </pc:sldLayoutChg>
        <pc:sldLayoutChg chg="add del">
          <pc:chgData name="lê phuc" userId="eab667f47709d6bd" providerId="Windows Live" clId="Web-{6F63DE7A-E949-410B-B895-C83F91562787}" dt="2023-04-01T18:59:52.867" v="12"/>
          <pc:sldLayoutMkLst>
            <pc:docMk/>
            <pc:sldMasterMk cId="2639724408" sldId="2147483673"/>
            <pc:sldLayoutMk cId="3277417552" sldId="2147483672"/>
          </pc:sldLayoutMkLst>
        </pc:sldLayoutChg>
      </pc:sldMasterChg>
      <pc:sldMasterChg chg="add del addSldLayout delSldLayout">
        <pc:chgData name="lê phuc" userId="eab667f47709d6bd" providerId="Windows Live" clId="Web-{6F63DE7A-E949-410B-B895-C83F91562787}" dt="2023-04-01T18:59:42.804" v="8"/>
        <pc:sldMasterMkLst>
          <pc:docMk/>
          <pc:sldMasterMk cId="460554835" sldId="2147483725"/>
        </pc:sldMasterMkLst>
        <pc:sldLayoutChg chg="add del">
          <pc:chgData name="lê phuc" userId="eab667f47709d6bd" providerId="Windows Live" clId="Web-{6F63DE7A-E949-410B-B895-C83F91562787}" dt="2023-04-01T18:59:42.804" v="8"/>
          <pc:sldLayoutMkLst>
            <pc:docMk/>
            <pc:sldMasterMk cId="460554835" sldId="2147483725"/>
            <pc:sldLayoutMk cId="2913042504" sldId="2147483714"/>
          </pc:sldLayoutMkLst>
        </pc:sldLayoutChg>
        <pc:sldLayoutChg chg="add del">
          <pc:chgData name="lê phuc" userId="eab667f47709d6bd" providerId="Windows Live" clId="Web-{6F63DE7A-E949-410B-B895-C83F91562787}" dt="2023-04-01T18:59:42.804" v="8"/>
          <pc:sldLayoutMkLst>
            <pc:docMk/>
            <pc:sldMasterMk cId="460554835" sldId="2147483725"/>
            <pc:sldLayoutMk cId="1400320373" sldId="2147483715"/>
          </pc:sldLayoutMkLst>
        </pc:sldLayoutChg>
        <pc:sldLayoutChg chg="add del">
          <pc:chgData name="lê phuc" userId="eab667f47709d6bd" providerId="Windows Live" clId="Web-{6F63DE7A-E949-410B-B895-C83F91562787}" dt="2023-04-01T18:59:42.804" v="8"/>
          <pc:sldLayoutMkLst>
            <pc:docMk/>
            <pc:sldMasterMk cId="460554835" sldId="2147483725"/>
            <pc:sldLayoutMk cId="2777428802" sldId="2147483716"/>
          </pc:sldLayoutMkLst>
        </pc:sldLayoutChg>
        <pc:sldLayoutChg chg="add del">
          <pc:chgData name="lê phuc" userId="eab667f47709d6bd" providerId="Windows Live" clId="Web-{6F63DE7A-E949-410B-B895-C83F91562787}" dt="2023-04-01T18:59:42.804" v="8"/>
          <pc:sldLayoutMkLst>
            <pc:docMk/>
            <pc:sldMasterMk cId="460554835" sldId="2147483725"/>
            <pc:sldLayoutMk cId="4263401840" sldId="2147483717"/>
          </pc:sldLayoutMkLst>
        </pc:sldLayoutChg>
        <pc:sldLayoutChg chg="add del">
          <pc:chgData name="lê phuc" userId="eab667f47709d6bd" providerId="Windows Live" clId="Web-{6F63DE7A-E949-410B-B895-C83F91562787}" dt="2023-04-01T18:59:42.804" v="8"/>
          <pc:sldLayoutMkLst>
            <pc:docMk/>
            <pc:sldMasterMk cId="460554835" sldId="2147483725"/>
            <pc:sldLayoutMk cId="183604241" sldId="2147483718"/>
          </pc:sldLayoutMkLst>
        </pc:sldLayoutChg>
        <pc:sldLayoutChg chg="add del">
          <pc:chgData name="lê phuc" userId="eab667f47709d6bd" providerId="Windows Live" clId="Web-{6F63DE7A-E949-410B-B895-C83F91562787}" dt="2023-04-01T18:59:42.804" v="8"/>
          <pc:sldLayoutMkLst>
            <pc:docMk/>
            <pc:sldMasterMk cId="460554835" sldId="2147483725"/>
            <pc:sldLayoutMk cId="2697495185" sldId="2147483719"/>
          </pc:sldLayoutMkLst>
        </pc:sldLayoutChg>
        <pc:sldLayoutChg chg="add del">
          <pc:chgData name="lê phuc" userId="eab667f47709d6bd" providerId="Windows Live" clId="Web-{6F63DE7A-E949-410B-B895-C83F91562787}" dt="2023-04-01T18:59:42.804" v="8"/>
          <pc:sldLayoutMkLst>
            <pc:docMk/>
            <pc:sldMasterMk cId="460554835" sldId="2147483725"/>
            <pc:sldLayoutMk cId="2872438454" sldId="2147483720"/>
          </pc:sldLayoutMkLst>
        </pc:sldLayoutChg>
        <pc:sldLayoutChg chg="add del">
          <pc:chgData name="lê phuc" userId="eab667f47709d6bd" providerId="Windows Live" clId="Web-{6F63DE7A-E949-410B-B895-C83F91562787}" dt="2023-04-01T18:59:42.804" v="8"/>
          <pc:sldLayoutMkLst>
            <pc:docMk/>
            <pc:sldMasterMk cId="460554835" sldId="2147483725"/>
            <pc:sldLayoutMk cId="4195141760" sldId="2147483721"/>
          </pc:sldLayoutMkLst>
        </pc:sldLayoutChg>
        <pc:sldLayoutChg chg="add del">
          <pc:chgData name="lê phuc" userId="eab667f47709d6bd" providerId="Windows Live" clId="Web-{6F63DE7A-E949-410B-B895-C83F91562787}" dt="2023-04-01T18:59:42.804" v="8"/>
          <pc:sldLayoutMkLst>
            <pc:docMk/>
            <pc:sldMasterMk cId="460554835" sldId="2147483725"/>
            <pc:sldLayoutMk cId="2204675883" sldId="2147483722"/>
          </pc:sldLayoutMkLst>
        </pc:sldLayoutChg>
        <pc:sldLayoutChg chg="add del">
          <pc:chgData name="lê phuc" userId="eab667f47709d6bd" providerId="Windows Live" clId="Web-{6F63DE7A-E949-410B-B895-C83F91562787}" dt="2023-04-01T18:59:42.804" v="8"/>
          <pc:sldLayoutMkLst>
            <pc:docMk/>
            <pc:sldMasterMk cId="460554835" sldId="2147483725"/>
            <pc:sldLayoutMk cId="4131572016" sldId="2147483723"/>
          </pc:sldLayoutMkLst>
        </pc:sldLayoutChg>
        <pc:sldLayoutChg chg="add del">
          <pc:chgData name="lê phuc" userId="eab667f47709d6bd" providerId="Windows Live" clId="Web-{6F63DE7A-E949-410B-B895-C83F91562787}" dt="2023-04-01T18:59:42.804" v="8"/>
          <pc:sldLayoutMkLst>
            <pc:docMk/>
            <pc:sldMasterMk cId="460554835" sldId="2147483725"/>
            <pc:sldLayoutMk cId="1660739747" sldId="214748372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Bấm &amp; sửa kiểu phụ đề của Bản chính</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17750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ề và Văn bản Dọ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Văn bản Dọc 2"/>
          <p:cNvSpPr>
            <a:spLocks noGrp="1"/>
          </p:cNvSpPr>
          <p:nvPr>
            <p:ph type="body" orient="vert" idx="1"/>
          </p:nvPr>
        </p:nvSpPr>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244748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ề Dọc và Văn bản">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p:cNvSpPr>
            <a:spLocks noGrp="1"/>
          </p:cNvSpPr>
          <p:nvPr>
            <p:ph type="body" orient="vert" idx="1"/>
          </p:nvPr>
        </p:nvSpPr>
        <p:spPr>
          <a:xfrm>
            <a:off x="838200" y="365125"/>
            <a:ext cx="7734300" cy="5811838"/>
          </a:xfrm>
        </p:spPr>
        <p:txBody>
          <a:bodyPr vert="eaVert"/>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9500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idx="1"/>
          </p:nvPr>
        </p:nvSpPr>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427393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Bấm để sửa kiểu văn bản Bản cái</a:t>
            </a:r>
          </a:p>
        </p:txBody>
      </p:sp>
      <p:sp>
        <p:nvSpPr>
          <p:cNvPr id="4" name="Chỗ dành sẵn cho Ngày tháng 3"/>
          <p:cNvSpPr>
            <a:spLocks noGrp="1"/>
          </p:cNvSpPr>
          <p:nvPr>
            <p:ph type="dt" sz="half" idx="10"/>
          </p:nvPr>
        </p:nvSpPr>
        <p:spPr/>
        <p:txBody>
          <a:body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239344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ội dung 2"/>
          <p:cNvSpPr>
            <a:spLocks noGrp="1"/>
          </p:cNvSpPr>
          <p:nvPr>
            <p:ph sz="half" idx="1"/>
          </p:nvPr>
        </p:nvSpPr>
        <p:spPr>
          <a:xfrm>
            <a:off x="838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ội dung 3"/>
          <p:cNvSpPr>
            <a:spLocks noGrp="1"/>
          </p:cNvSpPr>
          <p:nvPr>
            <p:ph sz="half" idx="2"/>
          </p:nvPr>
        </p:nvSpPr>
        <p:spPr>
          <a:xfrm>
            <a:off x="6172200" y="1825625"/>
            <a:ext cx="5181600" cy="435133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08/04/2023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7143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4" name="Chỗ dành sẵn cho Nội dung 3"/>
          <p:cNvSpPr>
            <a:spLocks noGrp="1"/>
          </p:cNvSpPr>
          <p:nvPr>
            <p:ph sz="half" idx="2"/>
          </p:nvPr>
        </p:nvSpPr>
        <p:spPr>
          <a:xfrm>
            <a:off x="839788" y="2505075"/>
            <a:ext cx="5157787"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5" name="Chỗ dành sẵn cho Văn bản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để sửa kiểu văn bản Bản cái</a:t>
            </a:r>
          </a:p>
        </p:txBody>
      </p:sp>
      <p:sp>
        <p:nvSpPr>
          <p:cNvPr id="6" name="Chỗ dành sẵn cho Nội dung 5"/>
          <p:cNvSpPr>
            <a:spLocks noGrp="1"/>
          </p:cNvSpPr>
          <p:nvPr>
            <p:ph sz="quarter" idx="4"/>
          </p:nvPr>
        </p:nvSpPr>
        <p:spPr>
          <a:xfrm>
            <a:off x="6172200" y="2505075"/>
            <a:ext cx="5183188" cy="3684588"/>
          </a:xfrm>
        </p:spPr>
        <p:txBody>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7" name="Chỗ dành sẵn cho Ngày tháng 6"/>
          <p:cNvSpPr>
            <a:spLocks noGrp="1"/>
          </p:cNvSpPr>
          <p:nvPr>
            <p:ph type="dt" sz="half" idx="10"/>
          </p:nvPr>
        </p:nvSpPr>
        <p:spPr/>
        <p:txBody>
          <a:bodyPr/>
          <a:lstStyle/>
          <a:p>
            <a:fld id="{E287236D-C680-4349-9A96-AEA01B6A4E8F}" type="datetimeFigureOut">
              <a:rPr lang="vi-VN" smtClean="0"/>
              <a:t>08/04/2023</a:t>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69530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p>
        </p:txBody>
      </p:sp>
      <p:sp>
        <p:nvSpPr>
          <p:cNvPr id="3" name="Chỗ dành sẵn cho Ngày tháng 2"/>
          <p:cNvSpPr>
            <a:spLocks noGrp="1"/>
          </p:cNvSpPr>
          <p:nvPr>
            <p:ph type="dt" sz="half" idx="10"/>
          </p:nvPr>
        </p:nvSpPr>
        <p:spPr/>
        <p:txBody>
          <a:bodyPr/>
          <a:lstStyle/>
          <a:p>
            <a:fld id="{E287236D-C680-4349-9A96-AEA01B6A4E8F}" type="datetimeFigureOut">
              <a:rPr lang="vi-VN" smtClean="0"/>
              <a:t>08/04/2023</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01340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E287236D-C680-4349-9A96-AEA01B6A4E8F}" type="datetimeFigureOut">
              <a:rPr lang="vi-VN" smtClean="0"/>
              <a:t>08/04/2023</a:t>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143857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08/04/2023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63802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Phụ đề">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Bấm để sửa kiểu văn bản Bản cái</a:t>
            </a:r>
          </a:p>
        </p:txBody>
      </p:sp>
      <p:sp>
        <p:nvSpPr>
          <p:cNvPr id="5" name="Chỗ dành sẵn cho Ngày tháng 4"/>
          <p:cNvSpPr>
            <a:spLocks noGrp="1"/>
          </p:cNvSpPr>
          <p:nvPr>
            <p:ph type="dt" sz="half" idx="10"/>
          </p:nvPr>
        </p:nvSpPr>
        <p:spPr/>
        <p:txBody>
          <a:bodyPr/>
          <a:lstStyle/>
          <a:p>
            <a:fld id="{E287236D-C680-4349-9A96-AEA01B6A4E8F}" type="datetimeFigureOut">
              <a:rPr lang="vi-VN" smtClean="0"/>
              <a:t>08/04/2023</a:t>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6A45828D-F580-42DE-B77E-860980F07F32}" type="slidenum">
              <a:rPr lang="vi-VN" smtClean="0"/>
              <a:t>‹#›</a:t>
            </a:fld>
            <a:endParaRPr lang="vi-VN"/>
          </a:p>
        </p:txBody>
      </p:sp>
    </p:spTree>
    <p:extLst>
      <p:ext uri="{BB962C8B-B14F-4D97-AF65-F5344CB8AC3E}">
        <p14:creationId xmlns:p14="http://schemas.microsoft.com/office/powerpoint/2010/main" val="386014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7236D-C680-4349-9A96-AEA01B6A4E8F}" type="datetimeFigureOut">
              <a:rPr lang="vi-VN" smtClean="0"/>
              <a:t>08/04/2023</a:t>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5828D-F580-42DE-B77E-860980F07F32}" type="slidenum">
              <a:rPr lang="vi-VN" smtClean="0"/>
              <a:t>‹#›</a:t>
            </a:fld>
            <a:endParaRPr lang="vi-VN"/>
          </a:p>
        </p:txBody>
      </p:sp>
    </p:spTree>
    <p:extLst>
      <p:ext uri="{BB962C8B-B14F-4D97-AF65-F5344CB8AC3E}">
        <p14:creationId xmlns:p14="http://schemas.microsoft.com/office/powerpoint/2010/main" val="3336428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Hộp Văn bản 4">
            <a:extLst>
              <a:ext uri="{FF2B5EF4-FFF2-40B4-BE49-F238E27FC236}">
                <a16:creationId xmlns:a16="http://schemas.microsoft.com/office/drawing/2014/main" id="{A03F8106-E345-ADC3-080B-FF54E7BF3F6F}"/>
              </a:ext>
            </a:extLst>
          </p:cNvPr>
          <p:cNvSpPr txBox="1"/>
          <p:nvPr/>
        </p:nvSpPr>
        <p:spPr>
          <a:xfrm>
            <a:off x="-2802" y="1935814"/>
            <a:ext cx="436188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200" b="1">
                <a:solidFill>
                  <a:schemeClr val="bg1"/>
                </a:solidFill>
                <a:latin typeface="Times New Roman"/>
                <a:cs typeface="Arial"/>
              </a:rPr>
              <a:t>  GROUP 6</a:t>
            </a:r>
          </a:p>
          <a:p>
            <a:pPr algn="ctr"/>
            <a:r>
              <a:rPr lang="vi-VN" sz="3200" b="1">
                <a:solidFill>
                  <a:schemeClr val="bg1"/>
                </a:solidFill>
                <a:latin typeface="Times New Roman"/>
                <a:cs typeface="Arial"/>
              </a:rPr>
              <a:t>  CNTT4</a:t>
            </a:r>
          </a:p>
        </p:txBody>
      </p:sp>
      <p:pic>
        <p:nvPicPr>
          <p:cNvPr id="4" name="Hình ảnh 4" descr="Ảnh có chứa thực vật, hoa, đồ đạc&#10;&#10;Mô tả được tự động tạo">
            <a:extLst>
              <a:ext uri="{FF2B5EF4-FFF2-40B4-BE49-F238E27FC236}">
                <a16:creationId xmlns:a16="http://schemas.microsoft.com/office/drawing/2014/main" id="{DDCFCF6F-0909-7F4C-4D86-A0DAF39BA335}"/>
              </a:ext>
            </a:extLst>
          </p:cNvPr>
          <p:cNvPicPr>
            <a:picLocks noChangeAspect="1"/>
          </p:cNvPicPr>
          <p:nvPr/>
        </p:nvPicPr>
        <p:blipFill rotWithShape="1">
          <a:blip r:embed="rId3"/>
          <a:srcRect t="5800" r="-1" b="25491"/>
          <a:stretch/>
        </p:blipFill>
        <p:spPr>
          <a:xfrm>
            <a:off x="3881901"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 name="Hình chữ nhật: Góc Tròn 5">
            <a:extLst>
              <a:ext uri="{FF2B5EF4-FFF2-40B4-BE49-F238E27FC236}">
                <a16:creationId xmlns:a16="http://schemas.microsoft.com/office/drawing/2014/main" id="{AB459CC1-6DCC-1AF7-0D5D-6F217D733C2B}"/>
              </a:ext>
            </a:extLst>
          </p:cNvPr>
          <p:cNvSpPr/>
          <p:nvPr/>
        </p:nvSpPr>
        <p:spPr>
          <a:xfrm>
            <a:off x="7048500" y="602316"/>
            <a:ext cx="5311588" cy="2924733"/>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5400" b="1">
                <a:latin typeface="Times New Roman"/>
                <a:cs typeface="Arial"/>
              </a:rPr>
              <a:t>CHỦ ĐỀ </a:t>
            </a:r>
          </a:p>
        </p:txBody>
      </p:sp>
      <p:sp>
        <p:nvSpPr>
          <p:cNvPr id="7" name="Hình chữ nhật: Góc Tròn 6">
            <a:extLst>
              <a:ext uri="{FF2B5EF4-FFF2-40B4-BE49-F238E27FC236}">
                <a16:creationId xmlns:a16="http://schemas.microsoft.com/office/drawing/2014/main" id="{91E006BB-3A6D-6693-7993-EC9C7CC976A7}"/>
              </a:ext>
            </a:extLst>
          </p:cNvPr>
          <p:cNvSpPr/>
          <p:nvPr/>
        </p:nvSpPr>
        <p:spPr>
          <a:xfrm>
            <a:off x="7048500" y="3403786"/>
            <a:ext cx="5311587" cy="166967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6000" b="1">
                <a:solidFill>
                  <a:schemeClr val="bg1"/>
                </a:solidFill>
                <a:latin typeface="Times New Roman"/>
                <a:cs typeface="Arial"/>
              </a:rPr>
              <a:t>QUẢN LÝ KHO HOA TƯƠI</a:t>
            </a:r>
          </a:p>
        </p:txBody>
      </p:sp>
      <p:sp>
        <p:nvSpPr>
          <p:cNvPr id="8" name="Hộp Văn bản 7">
            <a:extLst>
              <a:ext uri="{FF2B5EF4-FFF2-40B4-BE49-F238E27FC236}">
                <a16:creationId xmlns:a16="http://schemas.microsoft.com/office/drawing/2014/main" id="{0812F7F2-F72C-CC25-A8E5-EDA21EF40B32}"/>
              </a:ext>
            </a:extLst>
          </p:cNvPr>
          <p:cNvSpPr txBox="1"/>
          <p:nvPr/>
        </p:nvSpPr>
        <p:spPr>
          <a:xfrm>
            <a:off x="109256" y="3426196"/>
            <a:ext cx="43618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200">
                <a:solidFill>
                  <a:schemeClr val="bg1"/>
                </a:solidFill>
                <a:latin typeface="Times New Roman"/>
                <a:cs typeface="Arial"/>
              </a:rPr>
              <a:t>Phạm Đức Phát </a:t>
            </a:r>
          </a:p>
          <a:p>
            <a:pPr algn="ctr"/>
            <a:r>
              <a:rPr lang="vi-VN" sz="3200">
                <a:solidFill>
                  <a:schemeClr val="bg1"/>
                </a:solidFill>
                <a:latin typeface="Times New Roman"/>
                <a:cs typeface="Arial"/>
              </a:rPr>
              <a:t>Trần Trọng Nhân</a:t>
            </a:r>
          </a:p>
          <a:p>
            <a:pPr algn="ctr"/>
            <a:r>
              <a:rPr lang="vi-VN" sz="3200">
                <a:solidFill>
                  <a:schemeClr val="bg1"/>
                </a:solidFill>
                <a:latin typeface="Times New Roman"/>
                <a:cs typeface="Arial"/>
              </a:rPr>
              <a:t>Lê Hoàng Phúc</a:t>
            </a:r>
          </a:p>
        </p:txBody>
      </p:sp>
    </p:spTree>
    <p:extLst>
      <p:ext uri="{BB962C8B-B14F-4D97-AF65-F5344CB8AC3E}">
        <p14:creationId xmlns:p14="http://schemas.microsoft.com/office/powerpoint/2010/main" val="256792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lọ, tường, trong nhà&#10;&#10;Mô tả được tự động tạo">
            <a:extLst>
              <a:ext uri="{FF2B5EF4-FFF2-40B4-BE49-F238E27FC236}">
                <a16:creationId xmlns:a16="http://schemas.microsoft.com/office/drawing/2014/main" id="{F761036C-9919-98F4-F331-678050D95433}"/>
              </a:ext>
            </a:extLst>
          </p:cNvPr>
          <p:cNvPicPr>
            <a:picLocks noChangeAspect="1"/>
          </p:cNvPicPr>
          <p:nvPr/>
        </p:nvPicPr>
        <p:blipFill>
          <a:blip r:embed="rId2"/>
          <a:stretch>
            <a:fillRect/>
          </a:stretch>
        </p:blipFill>
        <p:spPr>
          <a:xfrm>
            <a:off x="2631" y="-4803"/>
            <a:ext cx="3861604" cy="6867603"/>
          </a:xfrm>
          <a:prstGeom prst="rect">
            <a:avLst/>
          </a:prstGeom>
        </p:spPr>
      </p:pic>
      <p:sp>
        <p:nvSpPr>
          <p:cNvPr id="7" name="Hộp Văn bản 6">
            <a:extLst>
              <a:ext uri="{FF2B5EF4-FFF2-40B4-BE49-F238E27FC236}">
                <a16:creationId xmlns:a16="http://schemas.microsoft.com/office/drawing/2014/main" id="{D5B6FF37-D508-6D97-4DB8-4E83B654CBB6}"/>
              </a:ext>
            </a:extLst>
          </p:cNvPr>
          <p:cNvSpPr txBox="1"/>
          <p:nvPr/>
        </p:nvSpPr>
        <p:spPr>
          <a:xfrm>
            <a:off x="4539843" y="-8325"/>
            <a:ext cx="727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dirty="0">
                <a:latin typeface="Arial"/>
                <a:cs typeface="Arial"/>
              </a:rPr>
              <a:t>2.4 Công việc cần giải quyết </a:t>
            </a:r>
            <a:endParaRPr lang="vi-VN" sz="3600" b="1" dirty="0">
              <a:latin typeface="Arial"/>
              <a:cs typeface="Arial" panose="020B0604020202020204" pitchFamily="34" charset="0"/>
            </a:endParaRPr>
          </a:p>
        </p:txBody>
      </p:sp>
      <p:sp>
        <p:nvSpPr>
          <p:cNvPr id="8" name="Hình chữ nhật: Góc Chéo Tròn 7">
            <a:extLst>
              <a:ext uri="{FF2B5EF4-FFF2-40B4-BE49-F238E27FC236}">
                <a16:creationId xmlns:a16="http://schemas.microsoft.com/office/drawing/2014/main" id="{3D80FCFA-C8FD-8E03-CC15-D82941D99E0C}"/>
              </a:ext>
            </a:extLst>
          </p:cNvPr>
          <p:cNvSpPr/>
          <p:nvPr/>
        </p:nvSpPr>
        <p:spPr>
          <a:xfrm>
            <a:off x="3864428" y="642054"/>
            <a:ext cx="8218714" cy="5878285"/>
          </a:xfrm>
          <a:prstGeom prst="round2Diag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F6F64576-CD59-8FDB-8F70-8D7BA76A12C7}"/>
              </a:ext>
            </a:extLst>
          </p:cNvPr>
          <p:cNvSpPr txBox="1"/>
          <p:nvPr/>
        </p:nvSpPr>
        <p:spPr>
          <a:xfrm>
            <a:off x="4532193" y="1441545"/>
            <a:ext cx="72816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vi-VN" sz="3600" dirty="0">
                <a:latin typeface="Times New Roman"/>
                <a:ea typeface="+mn-lt"/>
                <a:cs typeface="Arial"/>
              </a:rPr>
              <a:t>Thực hiện đủ các yêu cầu chức năng và phi chức năng, mô hình hóa các yêu cầu trên. </a:t>
            </a:r>
            <a:endParaRPr lang="vi-VN" sz="3600" dirty="0">
              <a:latin typeface="Times New Roman"/>
              <a:cs typeface="Arial"/>
            </a:endParaRPr>
          </a:p>
          <a:p>
            <a:pPr marL="285750" indent="-285750">
              <a:buFont typeface="Arial"/>
              <a:buChar char="•"/>
            </a:pPr>
            <a:r>
              <a:rPr lang="vi-VN" sz="3600" dirty="0">
                <a:latin typeface="Times New Roman"/>
                <a:ea typeface="+mn-lt"/>
                <a:cs typeface="Arial"/>
              </a:rPr>
              <a:t>Xác định </a:t>
            </a:r>
            <a:r>
              <a:rPr lang="vi-VN" sz="3600" dirty="0" err="1">
                <a:latin typeface="Times New Roman"/>
                <a:ea typeface="+mn-lt"/>
                <a:cs typeface="Arial"/>
              </a:rPr>
              <a:t>use</a:t>
            </a:r>
            <a:r>
              <a:rPr lang="vi-VN" sz="3600" dirty="0">
                <a:latin typeface="Times New Roman"/>
                <a:ea typeface="+mn-lt"/>
                <a:cs typeface="Arial"/>
              </a:rPr>
              <a:t> </a:t>
            </a:r>
            <a:r>
              <a:rPr lang="vi-VN" sz="3600" dirty="0" err="1">
                <a:latin typeface="Times New Roman"/>
                <a:ea typeface="+mn-lt"/>
                <a:cs typeface="Arial"/>
              </a:rPr>
              <a:t>case</a:t>
            </a:r>
            <a:r>
              <a:rPr lang="vi-VN" sz="3600" dirty="0">
                <a:latin typeface="Times New Roman"/>
                <a:ea typeface="+mn-lt"/>
                <a:cs typeface="Arial"/>
              </a:rPr>
              <a:t> thiết kế các biểu đồ UML, biểu đồ quan hệ, xây dựng thuật toán cho mô hình.</a:t>
            </a:r>
            <a:endParaRPr lang="vi-VN" sz="3600" dirty="0">
              <a:latin typeface="Times New Roman"/>
              <a:cs typeface="Arial"/>
            </a:endParaRPr>
          </a:p>
          <a:p>
            <a:pPr algn="just"/>
            <a:endParaRPr lang="vi-VN" dirty="0"/>
          </a:p>
          <a:p>
            <a:endParaRPr lang="vi-VN" dirty="0">
              <a:latin typeface="Arial"/>
              <a:cs typeface="Arial"/>
            </a:endParaRPr>
          </a:p>
        </p:txBody>
      </p:sp>
    </p:spTree>
    <p:extLst>
      <p:ext uri="{BB962C8B-B14F-4D97-AF65-F5344CB8AC3E}">
        <p14:creationId xmlns:p14="http://schemas.microsoft.com/office/powerpoint/2010/main" val="28590379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descr="Ảnh có chứa thực vật, trong nhà, hoa&#10;&#10;Mô tả được tự động tạo">
            <a:extLst>
              <a:ext uri="{FF2B5EF4-FFF2-40B4-BE49-F238E27FC236}">
                <a16:creationId xmlns:a16="http://schemas.microsoft.com/office/drawing/2014/main" id="{AAEEFC95-59CE-1752-E202-7398DE965BDB}"/>
              </a:ext>
            </a:extLst>
          </p:cNvPr>
          <p:cNvPicPr>
            <a:picLocks noChangeAspect="1"/>
          </p:cNvPicPr>
          <p:nvPr/>
        </p:nvPicPr>
        <p:blipFill rotWithShape="1">
          <a:blip r:embed="rId2">
            <a:alphaModFix amt="50000"/>
          </a:blip>
          <a:srcRect t="61430" b="6922"/>
          <a:stretch/>
        </p:blipFill>
        <p:spPr>
          <a:xfrm>
            <a:off x="20" y="1282"/>
            <a:ext cx="12191980" cy="6856718"/>
          </a:xfrm>
          <a:prstGeom prst="rect">
            <a:avLst/>
          </a:prstGeom>
        </p:spPr>
      </p:pic>
      <p:sp>
        <p:nvSpPr>
          <p:cNvPr id="5" name="Hộp Văn bản 4">
            <a:extLst>
              <a:ext uri="{FF2B5EF4-FFF2-40B4-BE49-F238E27FC236}">
                <a16:creationId xmlns:a16="http://schemas.microsoft.com/office/drawing/2014/main" id="{66AD4A4E-576E-6650-716D-4C40D33958E0}"/>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dirty="0">
                <a:solidFill>
                  <a:srgbClr val="FFFFFF"/>
                </a:solidFill>
                <a:latin typeface="+mj-lt"/>
                <a:ea typeface="+mj-ea"/>
                <a:cs typeface="+mj-cs"/>
              </a:rPr>
              <a:t>Phần 3</a:t>
            </a:r>
          </a:p>
          <a:p>
            <a:pPr algn="ctr">
              <a:lnSpc>
                <a:spcPct val="90000"/>
              </a:lnSpc>
              <a:spcBef>
                <a:spcPct val="0"/>
              </a:spcBef>
              <a:spcAft>
                <a:spcPts val="600"/>
              </a:spcAft>
            </a:pPr>
            <a:r>
              <a:rPr lang="en-US" sz="6600" dirty="0" err="1">
                <a:solidFill>
                  <a:srgbClr val="FFFFFF"/>
                </a:solidFill>
                <a:latin typeface="+mj-lt"/>
                <a:ea typeface="+mj-ea"/>
                <a:cs typeface="+mj-cs"/>
              </a:rPr>
              <a:t>Thiết</a:t>
            </a:r>
            <a:r>
              <a:rPr lang="en-US" sz="6600" dirty="0">
                <a:solidFill>
                  <a:srgbClr val="FFFFFF"/>
                </a:solidFill>
                <a:latin typeface="+mj-lt"/>
                <a:ea typeface="+mj-ea"/>
                <a:cs typeface="+mj-cs"/>
              </a:rPr>
              <a:t> </a:t>
            </a:r>
            <a:r>
              <a:rPr lang="en-US" sz="6600" dirty="0" err="1">
                <a:solidFill>
                  <a:srgbClr val="FFFFFF"/>
                </a:solidFill>
                <a:latin typeface="+mj-lt"/>
                <a:ea typeface="+mj-ea"/>
                <a:cs typeface="+mj-cs"/>
              </a:rPr>
              <a:t>Kế</a:t>
            </a:r>
            <a:r>
              <a:rPr lang="en-US" sz="6600" dirty="0">
                <a:solidFill>
                  <a:srgbClr val="FFFFFF"/>
                </a:solidFill>
                <a:latin typeface="+mj-lt"/>
                <a:ea typeface="+mj-ea"/>
                <a:cs typeface="+mj-cs"/>
              </a:rPr>
              <a:t> </a:t>
            </a:r>
            <a:endParaRPr lang="en-US" sz="6600" dirty="0">
              <a:solidFill>
                <a:srgbClr val="FFFFFF"/>
              </a:solidFill>
              <a:latin typeface="+mj-lt"/>
              <a:ea typeface="+mj-ea"/>
              <a:cs typeface="Calibri Light"/>
            </a:endParaRP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6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ông có mô tả.">
            <a:extLst>
              <a:ext uri="{FF2B5EF4-FFF2-40B4-BE49-F238E27FC236}">
                <a16:creationId xmlns:a16="http://schemas.microsoft.com/office/drawing/2014/main" id="{59D5508B-065F-5DD7-FD9B-D76C47DE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115" y="460313"/>
            <a:ext cx="9269807" cy="5917628"/>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C1BDC759-A0A6-9498-3D70-F12811EEE06E}"/>
              </a:ext>
            </a:extLst>
          </p:cNvPr>
          <p:cNvSpPr txBox="1"/>
          <p:nvPr/>
        </p:nvSpPr>
        <p:spPr>
          <a:xfrm>
            <a:off x="477012" y="480059"/>
            <a:ext cx="1999103" cy="3262432"/>
          </a:xfrm>
          <a:prstGeom prst="rect">
            <a:avLst/>
          </a:prstGeom>
          <a:solidFill>
            <a:schemeClr val="bg1"/>
          </a:solid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SƠ ĐỒ </a:t>
            </a:r>
          </a:p>
          <a:p>
            <a:pPr algn="ctr"/>
            <a:r>
              <a:rPr lang="en-US" sz="4000" dirty="0">
                <a:latin typeface="Times New Roman" panose="02020603050405020304" pitchFamily="18" charset="0"/>
                <a:cs typeface="Times New Roman" panose="02020603050405020304" pitchFamily="18" charset="0"/>
              </a:rPr>
              <a:t>LỚP</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Hình ảnh 6" descr="Ảnh có chứa hoa, thực vật, tường, trong nhà&#10;&#10;Mô tả được tự động tạo">
            <a:extLst>
              <a:ext uri="{FF2B5EF4-FFF2-40B4-BE49-F238E27FC236}">
                <a16:creationId xmlns:a16="http://schemas.microsoft.com/office/drawing/2014/main" id="{F03B610E-5E79-D26A-2173-EB69D83A51F9}"/>
              </a:ext>
            </a:extLst>
          </p:cNvPr>
          <p:cNvPicPr>
            <a:picLocks noChangeAspect="1"/>
          </p:cNvPicPr>
          <p:nvPr/>
        </p:nvPicPr>
        <p:blipFill>
          <a:blip r:embed="rId3"/>
          <a:stretch>
            <a:fillRect/>
          </a:stretch>
        </p:blipFill>
        <p:spPr>
          <a:xfrm>
            <a:off x="446078" y="3629494"/>
            <a:ext cx="2060971" cy="2748448"/>
          </a:xfrm>
          <a:prstGeom prst="rect">
            <a:avLst/>
          </a:prstGeom>
        </p:spPr>
      </p:pic>
    </p:spTree>
    <p:extLst>
      <p:ext uri="{BB962C8B-B14F-4D97-AF65-F5344CB8AC3E}">
        <p14:creationId xmlns:p14="http://schemas.microsoft.com/office/powerpoint/2010/main" val="920787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Hình ảnh 2" descr="Ảnh có chứa trong nhà, hộp, phong bì, một vài&#10;&#10;Mô tả được tự động tạo">
            <a:extLst>
              <a:ext uri="{FF2B5EF4-FFF2-40B4-BE49-F238E27FC236}">
                <a16:creationId xmlns:a16="http://schemas.microsoft.com/office/drawing/2014/main" id="{F72C8411-7C6C-8A28-A447-B04C64C4E789}"/>
              </a:ext>
            </a:extLst>
          </p:cNvPr>
          <p:cNvPicPr>
            <a:picLocks noChangeAspect="1"/>
          </p:cNvPicPr>
          <p:nvPr/>
        </p:nvPicPr>
        <p:blipFill rotWithShape="1">
          <a:blip r:embed="rId2">
            <a:alphaModFix amt="50000"/>
          </a:blip>
          <a:srcRect t="37111" r="-1" b="17877"/>
          <a:stretch/>
        </p:blipFill>
        <p:spPr>
          <a:xfrm>
            <a:off x="20" y="10"/>
            <a:ext cx="12188930" cy="6857990"/>
          </a:xfrm>
          <a:prstGeom prst="rect">
            <a:avLst/>
          </a:prstGeom>
        </p:spPr>
      </p:pic>
      <p:sp>
        <p:nvSpPr>
          <p:cNvPr id="5" name="Hộp Văn bản 4">
            <a:extLst>
              <a:ext uri="{FF2B5EF4-FFF2-40B4-BE49-F238E27FC236}">
                <a16:creationId xmlns:a16="http://schemas.microsoft.com/office/drawing/2014/main" id="{66AD4A4E-576E-6650-716D-4C40D33958E0}"/>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dirty="0">
                <a:solidFill>
                  <a:srgbClr val="FFFFFF"/>
                </a:solidFill>
                <a:latin typeface="+mj-lt"/>
                <a:ea typeface="+mj-ea"/>
                <a:cs typeface="+mj-cs"/>
              </a:rPr>
              <a:t>Phần 4</a:t>
            </a:r>
          </a:p>
          <a:p>
            <a:pPr algn="ctr">
              <a:lnSpc>
                <a:spcPct val="90000"/>
              </a:lnSpc>
              <a:spcBef>
                <a:spcPct val="0"/>
              </a:spcBef>
              <a:spcAft>
                <a:spcPts val="600"/>
              </a:spcAft>
            </a:pPr>
            <a:r>
              <a:rPr lang="en-US" sz="6600">
                <a:solidFill>
                  <a:srgbClr val="FFFFFF"/>
                </a:solidFill>
                <a:latin typeface="+mj-lt"/>
                <a:ea typeface="+mj-ea"/>
                <a:cs typeface="+mj-cs"/>
              </a:rPr>
              <a:t>Cài Đặt Dự Án </a:t>
            </a:r>
            <a:endParaRPr lang="en-US" sz="6600" dirty="0">
              <a:solidFill>
                <a:srgbClr val="FFFFFF"/>
              </a:solidFill>
              <a:latin typeface="+mj-lt"/>
              <a:ea typeface="+mj-ea"/>
              <a:cs typeface="+mj-cs"/>
            </a:endParaRPr>
          </a:p>
        </p:txBody>
      </p:sp>
      <p:sp>
        <p:nvSpPr>
          <p:cNvPr id="3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18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3" descr="Ảnh có chứa hoa, màu vàng, thực vật, hoa hướng dương&#10;&#10;Mô tả được tự động tạo">
            <a:extLst>
              <a:ext uri="{FF2B5EF4-FFF2-40B4-BE49-F238E27FC236}">
                <a16:creationId xmlns:a16="http://schemas.microsoft.com/office/drawing/2014/main" id="{3BD918CB-7CA5-2ECB-D094-D800E2A0C471}"/>
              </a:ext>
            </a:extLst>
          </p:cNvPr>
          <p:cNvPicPr>
            <a:picLocks noChangeAspect="1"/>
          </p:cNvPicPr>
          <p:nvPr/>
        </p:nvPicPr>
        <p:blipFill rotWithShape="1">
          <a:blip r:embed="rId2">
            <a:alphaModFix amt="50000"/>
          </a:blip>
          <a:srcRect t="48169" b="20182"/>
          <a:stretch/>
        </p:blipFill>
        <p:spPr>
          <a:xfrm>
            <a:off x="20" y="10"/>
            <a:ext cx="12188930" cy="6857990"/>
          </a:xfrm>
          <a:prstGeom prst="rect">
            <a:avLst/>
          </a:prstGeom>
        </p:spPr>
      </p:pic>
      <p:sp>
        <p:nvSpPr>
          <p:cNvPr id="5" name="Hộp Văn bản 4">
            <a:extLst>
              <a:ext uri="{FF2B5EF4-FFF2-40B4-BE49-F238E27FC236}">
                <a16:creationId xmlns:a16="http://schemas.microsoft.com/office/drawing/2014/main" id="{66AD4A4E-576E-6650-716D-4C40D33958E0}"/>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dirty="0">
                <a:solidFill>
                  <a:srgbClr val="FFFFFF"/>
                </a:solidFill>
                <a:latin typeface="+mj-lt"/>
                <a:ea typeface="+mj-ea"/>
                <a:cs typeface="+mj-cs"/>
              </a:rPr>
              <a:t>Phần 5</a:t>
            </a:r>
          </a:p>
          <a:p>
            <a:pPr algn="ctr">
              <a:lnSpc>
                <a:spcPct val="90000"/>
              </a:lnSpc>
              <a:spcBef>
                <a:spcPct val="0"/>
              </a:spcBef>
              <a:spcAft>
                <a:spcPts val="600"/>
              </a:spcAft>
            </a:pPr>
            <a:r>
              <a:rPr lang="en-US" sz="6600">
                <a:solidFill>
                  <a:srgbClr val="FFFFFF"/>
                </a:solidFill>
                <a:latin typeface="+mj-lt"/>
                <a:ea typeface="+mj-ea"/>
                <a:cs typeface="+mj-cs"/>
              </a:rPr>
              <a:t>Kiểm Tra Kết Quả</a:t>
            </a:r>
          </a:p>
        </p:txBody>
      </p:sp>
      <p:sp>
        <p:nvSpPr>
          <p:cNvPr id="4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115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332663"/>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6" descr="Ảnh có chứa văn bản&#10;&#10;Mô tả được tự động tạo">
            <a:extLst>
              <a:ext uri="{FF2B5EF4-FFF2-40B4-BE49-F238E27FC236}">
                <a16:creationId xmlns:a16="http://schemas.microsoft.com/office/drawing/2014/main" id="{18C214EB-BD87-26E6-4543-AABEB81F2AB8}"/>
              </a:ext>
            </a:extLst>
          </p:cNvPr>
          <p:cNvPicPr>
            <a:picLocks noChangeAspect="1"/>
          </p:cNvPicPr>
          <p:nvPr/>
        </p:nvPicPr>
        <p:blipFill rotWithShape="1">
          <a:blip r:embed="rId3"/>
          <a:srcRect l="4795" t="6498" r="55544" b="46209"/>
          <a:stretch/>
        </p:blipFill>
        <p:spPr>
          <a:xfrm>
            <a:off x="5782102" y="1318186"/>
            <a:ext cx="4513742" cy="4468116"/>
          </a:xfrm>
          <a:prstGeom prst="rect">
            <a:avLst/>
          </a:prstGeom>
        </p:spPr>
      </p:pic>
      <p:sp>
        <p:nvSpPr>
          <p:cNvPr id="8" name="Hộp Văn bản 7">
            <a:extLst>
              <a:ext uri="{FF2B5EF4-FFF2-40B4-BE49-F238E27FC236}">
                <a16:creationId xmlns:a16="http://schemas.microsoft.com/office/drawing/2014/main" id="{481EA85E-CB6A-1CF5-17DE-E585E5727D26}"/>
              </a:ext>
            </a:extLst>
          </p:cNvPr>
          <p:cNvSpPr txBox="1"/>
          <p:nvPr/>
        </p:nvSpPr>
        <p:spPr>
          <a:xfrm>
            <a:off x="6368143" y="557893"/>
            <a:ext cx="2939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err="1">
                <a:latin typeface="Times New Roman"/>
                <a:cs typeface="Arial"/>
              </a:rPr>
              <a:t>Menu</a:t>
            </a:r>
            <a:endParaRPr lang="vi-VN" sz="2800" b="1">
              <a:latin typeface="Times New Roman"/>
              <a:cs typeface="Arial" panose="020B0604020202020204" pitchFamily="34" charset="0"/>
            </a:endParaRPr>
          </a:p>
        </p:txBody>
      </p:sp>
    </p:spTree>
    <p:extLst>
      <p:ext uri="{BB962C8B-B14F-4D97-AF65-F5344CB8AC3E}">
        <p14:creationId xmlns:p14="http://schemas.microsoft.com/office/powerpoint/2010/main" val="1599143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332663"/>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6368143" y="557893"/>
            <a:ext cx="2939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Thêm Hoa</a:t>
            </a:r>
            <a:endParaRPr lang="vi-VN" sz="2800" b="1" dirty="0">
              <a:latin typeface="Times New Roman"/>
              <a:cs typeface="Arial" panose="020B0604020202020204" pitchFamily="34" charset="0"/>
            </a:endParaRPr>
          </a:p>
        </p:txBody>
      </p:sp>
      <p:pic>
        <p:nvPicPr>
          <p:cNvPr id="3" name="Hình ảnh 6" descr="Ảnh có chứa văn bản&#10;&#10;Mô tả được tự động tạo">
            <a:extLst>
              <a:ext uri="{FF2B5EF4-FFF2-40B4-BE49-F238E27FC236}">
                <a16:creationId xmlns:a16="http://schemas.microsoft.com/office/drawing/2014/main" id="{6FDDEED1-993D-9A25-244E-86FE082B7AD1}"/>
              </a:ext>
            </a:extLst>
          </p:cNvPr>
          <p:cNvPicPr>
            <a:picLocks noChangeAspect="1"/>
          </p:cNvPicPr>
          <p:nvPr/>
        </p:nvPicPr>
        <p:blipFill rotWithShape="1">
          <a:blip r:embed="rId3"/>
          <a:srcRect b="3216"/>
          <a:stretch/>
        </p:blipFill>
        <p:spPr>
          <a:xfrm>
            <a:off x="4299857" y="1559186"/>
            <a:ext cx="7238999" cy="3608817"/>
          </a:xfrm>
          <a:prstGeom prst="rect">
            <a:avLst/>
          </a:prstGeom>
        </p:spPr>
      </p:pic>
    </p:spTree>
    <p:extLst>
      <p:ext uri="{BB962C8B-B14F-4D97-AF65-F5344CB8AC3E}">
        <p14:creationId xmlns:p14="http://schemas.microsoft.com/office/powerpoint/2010/main" val="357722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332663"/>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6444343" y="557893"/>
            <a:ext cx="2939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In danh sách hoa </a:t>
            </a:r>
            <a:endParaRPr lang="vi-VN" sz="2800" b="1" dirty="0">
              <a:latin typeface="Times New Roman"/>
              <a:cs typeface="Arial" panose="020B0604020202020204" pitchFamily="34" charset="0"/>
            </a:endParaRPr>
          </a:p>
        </p:txBody>
      </p:sp>
      <p:pic>
        <p:nvPicPr>
          <p:cNvPr id="2" name="Hình ảnh 5" descr="Ảnh có chứa văn bản&#10;&#10;Mô tả được tự động tạo">
            <a:extLst>
              <a:ext uri="{FF2B5EF4-FFF2-40B4-BE49-F238E27FC236}">
                <a16:creationId xmlns:a16="http://schemas.microsoft.com/office/drawing/2014/main" id="{5EBE4748-A500-1272-54E2-C475E3016624}"/>
              </a:ext>
            </a:extLst>
          </p:cNvPr>
          <p:cNvPicPr>
            <a:picLocks noChangeAspect="1"/>
          </p:cNvPicPr>
          <p:nvPr/>
        </p:nvPicPr>
        <p:blipFill>
          <a:blip r:embed="rId3"/>
          <a:stretch>
            <a:fillRect/>
          </a:stretch>
        </p:blipFill>
        <p:spPr>
          <a:xfrm>
            <a:off x="4757057" y="1857053"/>
            <a:ext cx="6324600" cy="3111238"/>
          </a:xfrm>
          <a:prstGeom prst="rect">
            <a:avLst/>
          </a:prstGeom>
        </p:spPr>
      </p:pic>
    </p:spTree>
    <p:extLst>
      <p:ext uri="{BB962C8B-B14F-4D97-AF65-F5344CB8AC3E}">
        <p14:creationId xmlns:p14="http://schemas.microsoft.com/office/powerpoint/2010/main" val="2734849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6444343" y="557893"/>
            <a:ext cx="37446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Sắp xếp số lượng hoa</a:t>
            </a:r>
            <a:endParaRPr lang="vi-VN" sz="2800" b="1" dirty="0">
              <a:latin typeface="Times New Roman"/>
              <a:cs typeface="Arial" panose="020B0604020202020204" pitchFamily="34" charset="0"/>
            </a:endParaRPr>
          </a:p>
        </p:txBody>
      </p:sp>
      <p:pic>
        <p:nvPicPr>
          <p:cNvPr id="3" name="Hình ảnh 5" descr="Ảnh có chứa văn bản&#10;&#10;Mô tả được tự động tạo">
            <a:extLst>
              <a:ext uri="{FF2B5EF4-FFF2-40B4-BE49-F238E27FC236}">
                <a16:creationId xmlns:a16="http://schemas.microsoft.com/office/drawing/2014/main" id="{07EBD139-0E24-F016-267E-DDCFA4FF8E16}"/>
              </a:ext>
            </a:extLst>
          </p:cNvPr>
          <p:cNvPicPr>
            <a:picLocks noChangeAspect="1"/>
          </p:cNvPicPr>
          <p:nvPr/>
        </p:nvPicPr>
        <p:blipFill rotWithShape="1">
          <a:blip r:embed="rId3"/>
          <a:srcRect l="1034" t="4115" r="591" b="2469"/>
          <a:stretch/>
        </p:blipFill>
        <p:spPr>
          <a:xfrm>
            <a:off x="4419600" y="1903773"/>
            <a:ext cx="7249931" cy="2463186"/>
          </a:xfrm>
          <a:prstGeom prst="rect">
            <a:avLst/>
          </a:prstGeom>
        </p:spPr>
      </p:pic>
    </p:spTree>
    <p:extLst>
      <p:ext uri="{BB962C8B-B14F-4D97-AF65-F5344CB8AC3E}">
        <p14:creationId xmlns:p14="http://schemas.microsoft.com/office/powerpoint/2010/main" val="4109205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6444343" y="557893"/>
            <a:ext cx="37446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Xóa hoa</a:t>
            </a:r>
            <a:endParaRPr lang="vi-VN" sz="2800" b="1" dirty="0">
              <a:latin typeface="Times New Roman"/>
              <a:cs typeface="Arial" panose="020B0604020202020204" pitchFamily="34" charset="0"/>
            </a:endParaRPr>
          </a:p>
        </p:txBody>
      </p:sp>
      <p:pic>
        <p:nvPicPr>
          <p:cNvPr id="2" name="Hình ảnh 5" descr="Ảnh có chứa văn bản&#10;&#10;Mô tả được tự động tạo">
            <a:extLst>
              <a:ext uri="{FF2B5EF4-FFF2-40B4-BE49-F238E27FC236}">
                <a16:creationId xmlns:a16="http://schemas.microsoft.com/office/drawing/2014/main" id="{7726A272-CBC3-2EA0-9288-DAD74A0EC225}"/>
              </a:ext>
            </a:extLst>
          </p:cNvPr>
          <p:cNvPicPr>
            <a:picLocks noChangeAspect="1"/>
          </p:cNvPicPr>
          <p:nvPr/>
        </p:nvPicPr>
        <p:blipFill rotWithShape="1">
          <a:blip r:embed="rId3"/>
          <a:srcRect l="-822" t="3433" r="658" b="3433"/>
          <a:stretch/>
        </p:blipFill>
        <p:spPr>
          <a:xfrm>
            <a:off x="4784272" y="2131559"/>
            <a:ext cx="6629407" cy="2355871"/>
          </a:xfrm>
          <a:prstGeom prst="rect">
            <a:avLst/>
          </a:prstGeom>
        </p:spPr>
      </p:pic>
    </p:spTree>
    <p:extLst>
      <p:ext uri="{BB962C8B-B14F-4D97-AF65-F5344CB8AC3E}">
        <p14:creationId xmlns:p14="http://schemas.microsoft.com/office/powerpoint/2010/main" val="33114709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4" descr="Ảnh có chứa trong nhà, thực vật&#10;&#10;Mô tả được tự động tạo">
            <a:extLst>
              <a:ext uri="{FF2B5EF4-FFF2-40B4-BE49-F238E27FC236}">
                <a16:creationId xmlns:a16="http://schemas.microsoft.com/office/drawing/2014/main" id="{3F82F518-B81F-FA97-0A96-D767AD089B8A}"/>
              </a:ext>
            </a:extLst>
          </p:cNvPr>
          <p:cNvPicPr>
            <a:picLocks noChangeAspect="1"/>
          </p:cNvPicPr>
          <p:nvPr/>
        </p:nvPicPr>
        <p:blipFill rotWithShape="1">
          <a:blip r:embed="rId2">
            <a:alphaModFix amt="50000"/>
          </a:blip>
          <a:srcRect t="48023" b="20328"/>
          <a:stretch/>
        </p:blipFill>
        <p:spPr>
          <a:xfrm>
            <a:off x="20" y="1282"/>
            <a:ext cx="12191980" cy="6856718"/>
          </a:xfrm>
          <a:prstGeom prst="rect">
            <a:avLst/>
          </a:prstGeom>
        </p:spPr>
      </p:pic>
      <p:sp>
        <p:nvSpPr>
          <p:cNvPr id="5" name="Hộp Văn bản 4">
            <a:extLst>
              <a:ext uri="{FF2B5EF4-FFF2-40B4-BE49-F238E27FC236}">
                <a16:creationId xmlns:a16="http://schemas.microsoft.com/office/drawing/2014/main" id="{49FB357C-BAE1-3C2F-788B-88AD61708E0E}"/>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b="1">
                <a:solidFill>
                  <a:srgbClr val="FFFFFF"/>
                </a:solidFill>
                <a:latin typeface="+mj-lt"/>
                <a:ea typeface="+mj-ea"/>
                <a:cs typeface="+mj-cs"/>
              </a:rPr>
              <a:t>Phần 1 </a:t>
            </a:r>
          </a:p>
          <a:p>
            <a:pPr algn="ctr">
              <a:lnSpc>
                <a:spcPct val="90000"/>
              </a:lnSpc>
              <a:spcBef>
                <a:spcPct val="0"/>
              </a:spcBef>
              <a:spcAft>
                <a:spcPts val="600"/>
              </a:spcAft>
            </a:pPr>
            <a:r>
              <a:rPr lang="en-US" sz="6600" b="1">
                <a:solidFill>
                  <a:srgbClr val="FFFFFF"/>
                </a:solidFill>
                <a:latin typeface="+mj-lt"/>
                <a:ea typeface="+mj-ea"/>
                <a:cs typeface="+mj-cs"/>
              </a:rPr>
              <a:t>Giới thiệu</a:t>
            </a:r>
            <a:r>
              <a:rPr lang="en-US" sz="6600">
                <a:solidFill>
                  <a:srgbClr val="FFFFFF"/>
                </a:solidFill>
                <a:latin typeface="+mj-lt"/>
                <a:ea typeface="+mj-ea"/>
                <a:cs typeface="+mj-cs"/>
              </a:rPr>
              <a:t> </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57601"/>
      </p:ext>
    </p:extLst>
  </p:cSld>
  <p:clrMapOvr>
    <a:overrideClrMapping bg1="dk1" tx1="lt1" bg2="dk2" tx2="lt2" accent1="accent1" accent2="accent2" accent3="accent3" accent4="accent4" accent5="accent5" accent6="accent6" hlink="hlink" folHlink="folHlink"/>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6444343" y="557893"/>
            <a:ext cx="37446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Tìm kiếm hoa theo mã</a:t>
            </a:r>
            <a:endParaRPr lang="vi-VN" sz="2800" b="1" dirty="0">
              <a:latin typeface="Times New Roman"/>
              <a:cs typeface="Arial" panose="020B0604020202020204" pitchFamily="34" charset="0"/>
            </a:endParaRPr>
          </a:p>
        </p:txBody>
      </p:sp>
      <p:pic>
        <p:nvPicPr>
          <p:cNvPr id="3" name="Hình ảnh 5" descr="Ảnh có chứa văn bản&#10;&#10;Mô tả được tự động tạo">
            <a:extLst>
              <a:ext uri="{FF2B5EF4-FFF2-40B4-BE49-F238E27FC236}">
                <a16:creationId xmlns:a16="http://schemas.microsoft.com/office/drawing/2014/main" id="{C8F87243-D94D-B216-6BC3-E4B2AFBA300A}"/>
              </a:ext>
            </a:extLst>
          </p:cNvPr>
          <p:cNvPicPr>
            <a:picLocks noChangeAspect="1"/>
          </p:cNvPicPr>
          <p:nvPr/>
        </p:nvPicPr>
        <p:blipFill>
          <a:blip r:embed="rId3"/>
          <a:stretch>
            <a:fillRect/>
          </a:stretch>
        </p:blipFill>
        <p:spPr>
          <a:xfrm>
            <a:off x="4386943" y="1938996"/>
            <a:ext cx="7304315" cy="2707863"/>
          </a:xfrm>
          <a:prstGeom prst="rect">
            <a:avLst/>
          </a:prstGeom>
        </p:spPr>
      </p:pic>
    </p:spTree>
    <p:extLst>
      <p:ext uri="{BB962C8B-B14F-4D97-AF65-F5344CB8AC3E}">
        <p14:creationId xmlns:p14="http://schemas.microsoft.com/office/powerpoint/2010/main" val="4085588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5116286" y="557893"/>
            <a:ext cx="6041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Xem danh sách có rỗng không</a:t>
            </a:r>
            <a:endParaRPr lang="vi-VN" sz="2800" b="1" dirty="0">
              <a:latin typeface="Times New Roman"/>
              <a:cs typeface="Arial" panose="020B0604020202020204" pitchFamily="34" charset="0"/>
            </a:endParaRPr>
          </a:p>
        </p:txBody>
      </p:sp>
      <p:pic>
        <p:nvPicPr>
          <p:cNvPr id="2" name="Hình ảnh 5" descr="Ảnh có chứa văn bản, bình phong, màu cam, ảnh chụp màn hình&#10;&#10;Mô tả được tự động tạo">
            <a:extLst>
              <a:ext uri="{FF2B5EF4-FFF2-40B4-BE49-F238E27FC236}">
                <a16:creationId xmlns:a16="http://schemas.microsoft.com/office/drawing/2014/main" id="{5D043EE1-CC4A-518C-622C-A6019340B006}"/>
              </a:ext>
            </a:extLst>
          </p:cNvPr>
          <p:cNvPicPr>
            <a:picLocks noChangeAspect="1"/>
          </p:cNvPicPr>
          <p:nvPr/>
        </p:nvPicPr>
        <p:blipFill>
          <a:blip r:embed="rId3"/>
          <a:stretch>
            <a:fillRect/>
          </a:stretch>
        </p:blipFill>
        <p:spPr>
          <a:xfrm>
            <a:off x="4724400" y="2474845"/>
            <a:ext cx="6640285" cy="1505538"/>
          </a:xfrm>
          <a:prstGeom prst="rect">
            <a:avLst/>
          </a:prstGeom>
        </p:spPr>
      </p:pic>
    </p:spTree>
    <p:extLst>
      <p:ext uri="{BB962C8B-B14F-4D97-AF65-F5344CB8AC3E}">
        <p14:creationId xmlns:p14="http://schemas.microsoft.com/office/powerpoint/2010/main" val="3622371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5116286" y="557893"/>
            <a:ext cx="6041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Làm rỗng danh sách</a:t>
            </a:r>
            <a:endParaRPr lang="vi-VN" sz="2800" b="1" dirty="0">
              <a:latin typeface="Times New Roman"/>
              <a:cs typeface="Arial" panose="020B0604020202020204" pitchFamily="34" charset="0"/>
            </a:endParaRPr>
          </a:p>
        </p:txBody>
      </p:sp>
      <p:pic>
        <p:nvPicPr>
          <p:cNvPr id="3" name="Hình ảnh 5" descr="Ảnh có chứa văn bản, ảnh chụp màn hình, màu cam, tối tăm&#10;&#10;Mô tả được tự động tạo">
            <a:extLst>
              <a:ext uri="{FF2B5EF4-FFF2-40B4-BE49-F238E27FC236}">
                <a16:creationId xmlns:a16="http://schemas.microsoft.com/office/drawing/2014/main" id="{50FA2A7B-767F-1097-CFB8-F63D996CABFF}"/>
              </a:ext>
            </a:extLst>
          </p:cNvPr>
          <p:cNvPicPr>
            <a:picLocks noChangeAspect="1"/>
          </p:cNvPicPr>
          <p:nvPr/>
        </p:nvPicPr>
        <p:blipFill>
          <a:blip r:embed="rId3"/>
          <a:stretch>
            <a:fillRect/>
          </a:stretch>
        </p:blipFill>
        <p:spPr>
          <a:xfrm>
            <a:off x="4489678" y="2227490"/>
            <a:ext cx="7098846" cy="2043792"/>
          </a:xfrm>
          <a:prstGeom prst="rect">
            <a:avLst/>
          </a:prstGeom>
        </p:spPr>
      </p:pic>
    </p:spTree>
    <p:extLst>
      <p:ext uri="{BB962C8B-B14F-4D97-AF65-F5344CB8AC3E}">
        <p14:creationId xmlns:p14="http://schemas.microsoft.com/office/powerpoint/2010/main" val="2167730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5116286" y="557893"/>
            <a:ext cx="6041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Số lượng hoa tươi</a:t>
            </a:r>
            <a:endParaRPr lang="vi-VN" sz="2800" b="1" dirty="0">
              <a:latin typeface="Times New Roman"/>
              <a:cs typeface="Arial" panose="020B0604020202020204" pitchFamily="34" charset="0"/>
            </a:endParaRPr>
          </a:p>
        </p:txBody>
      </p:sp>
      <p:pic>
        <p:nvPicPr>
          <p:cNvPr id="6" name="Hình ảnh 6" descr="Ảnh có chứa văn bản, bình phong, màu cam, tối tăm&#10;&#10;Mô tả được tự động tạo">
            <a:extLst>
              <a:ext uri="{FF2B5EF4-FFF2-40B4-BE49-F238E27FC236}">
                <a16:creationId xmlns:a16="http://schemas.microsoft.com/office/drawing/2014/main" id="{7253A3D2-C367-79A7-3DCB-64421317B8E3}"/>
              </a:ext>
            </a:extLst>
          </p:cNvPr>
          <p:cNvPicPr>
            <a:picLocks noChangeAspect="1"/>
          </p:cNvPicPr>
          <p:nvPr/>
        </p:nvPicPr>
        <p:blipFill>
          <a:blip r:embed="rId3"/>
          <a:stretch>
            <a:fillRect/>
          </a:stretch>
        </p:blipFill>
        <p:spPr>
          <a:xfrm>
            <a:off x="5001306" y="2369003"/>
            <a:ext cx="6271531" cy="1804306"/>
          </a:xfrm>
          <a:prstGeom prst="rect">
            <a:avLst/>
          </a:prstGeom>
        </p:spPr>
      </p:pic>
    </p:spTree>
    <p:extLst>
      <p:ext uri="{BB962C8B-B14F-4D97-AF65-F5344CB8AC3E}">
        <p14:creationId xmlns:p14="http://schemas.microsoft.com/office/powerpoint/2010/main" val="4257482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5116286" y="557893"/>
            <a:ext cx="6041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Nhập vào danh sách xuất</a:t>
            </a:r>
            <a:endParaRPr lang="vi-VN" sz="2800" b="1" dirty="0">
              <a:latin typeface="Times New Roman"/>
              <a:cs typeface="Arial" panose="020B0604020202020204" pitchFamily="34" charset="0"/>
            </a:endParaRPr>
          </a:p>
        </p:txBody>
      </p:sp>
      <p:pic>
        <p:nvPicPr>
          <p:cNvPr id="2" name="Hình ảnh 2" descr="Ảnh có chứa văn bản&#10;&#10;Mô tả được tự động tạo">
            <a:extLst>
              <a:ext uri="{FF2B5EF4-FFF2-40B4-BE49-F238E27FC236}">
                <a16:creationId xmlns:a16="http://schemas.microsoft.com/office/drawing/2014/main" id="{6F01DD88-B7FA-BDF1-1A16-25E7F4F45DF5}"/>
              </a:ext>
            </a:extLst>
          </p:cNvPr>
          <p:cNvPicPr>
            <a:picLocks noChangeAspect="1"/>
          </p:cNvPicPr>
          <p:nvPr/>
        </p:nvPicPr>
        <p:blipFill>
          <a:blip r:embed="rId3"/>
          <a:stretch>
            <a:fillRect/>
          </a:stretch>
        </p:blipFill>
        <p:spPr>
          <a:xfrm>
            <a:off x="4256314" y="1524251"/>
            <a:ext cx="7565571" cy="3526468"/>
          </a:xfrm>
          <a:prstGeom prst="rect">
            <a:avLst/>
          </a:prstGeom>
        </p:spPr>
      </p:pic>
    </p:spTree>
    <p:extLst>
      <p:ext uri="{BB962C8B-B14F-4D97-AF65-F5344CB8AC3E}">
        <p14:creationId xmlns:p14="http://schemas.microsoft.com/office/powerpoint/2010/main" val="2348819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thực vật, hoa hướng dương&#10;&#10;Mô tả được tự động tạo">
            <a:extLst>
              <a:ext uri="{FF2B5EF4-FFF2-40B4-BE49-F238E27FC236}">
                <a16:creationId xmlns:a16="http://schemas.microsoft.com/office/drawing/2014/main" id="{1E74A0D1-7133-C9CC-E7AE-DE814150E924}"/>
              </a:ext>
            </a:extLst>
          </p:cNvPr>
          <p:cNvPicPr>
            <a:picLocks noChangeAspect="1"/>
          </p:cNvPicPr>
          <p:nvPr/>
        </p:nvPicPr>
        <p:blipFill>
          <a:blip r:embed="rId2"/>
          <a:stretch>
            <a:fillRect/>
          </a:stretch>
        </p:blipFill>
        <p:spPr>
          <a:xfrm>
            <a:off x="2630" y="-4803"/>
            <a:ext cx="4058522" cy="6878977"/>
          </a:xfrm>
          <a:prstGeom prst="rect">
            <a:avLst/>
          </a:prstGeom>
        </p:spPr>
      </p:pic>
      <p:sp>
        <p:nvSpPr>
          <p:cNvPr id="5" name="Hình chữ nhật: Góc Tròn 4">
            <a:extLst>
              <a:ext uri="{FF2B5EF4-FFF2-40B4-BE49-F238E27FC236}">
                <a16:creationId xmlns:a16="http://schemas.microsoft.com/office/drawing/2014/main" id="{33F3D6A1-4B2E-1B62-1827-3BA421A529F6}"/>
              </a:ext>
            </a:extLst>
          </p:cNvPr>
          <p:cNvSpPr/>
          <p:nvPr/>
        </p:nvSpPr>
        <p:spPr>
          <a:xfrm>
            <a:off x="4128448" y="441520"/>
            <a:ext cx="7824716" cy="6198358"/>
          </a:xfrm>
          <a:prstGeom prst="roundRect">
            <a:avLst/>
          </a:prstGeom>
          <a:solidFill>
            <a:schemeClr val="accent2">
              <a:lumMod val="40000"/>
              <a:lumOff val="60000"/>
            </a:schemeClr>
          </a:solidFill>
          <a:ln w="57150">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481EA85E-CB6A-1CF5-17DE-E585E5727D26}"/>
              </a:ext>
            </a:extLst>
          </p:cNvPr>
          <p:cNvSpPr txBox="1"/>
          <p:nvPr/>
        </p:nvSpPr>
        <p:spPr>
          <a:xfrm>
            <a:off x="5116286" y="557893"/>
            <a:ext cx="6041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2800" b="1" dirty="0">
                <a:latin typeface="Times New Roman"/>
                <a:cs typeface="Arial"/>
              </a:rPr>
              <a:t>In danh sách xuất hoa</a:t>
            </a:r>
            <a:endParaRPr lang="vi-VN" sz="2800" b="1" dirty="0">
              <a:latin typeface="Times New Roman"/>
              <a:cs typeface="Arial" panose="020B0604020202020204" pitchFamily="34" charset="0"/>
            </a:endParaRPr>
          </a:p>
        </p:txBody>
      </p:sp>
      <p:pic>
        <p:nvPicPr>
          <p:cNvPr id="3" name="Hình ảnh 5" descr="Ảnh có chứa văn bản, bình phong, ảnh chụp màn hình&#10;&#10;Mô tả được tự động tạo">
            <a:extLst>
              <a:ext uri="{FF2B5EF4-FFF2-40B4-BE49-F238E27FC236}">
                <a16:creationId xmlns:a16="http://schemas.microsoft.com/office/drawing/2014/main" id="{B9DB7958-99F4-1355-82A8-4528FED4A3E7}"/>
              </a:ext>
            </a:extLst>
          </p:cNvPr>
          <p:cNvPicPr>
            <a:picLocks noChangeAspect="1"/>
          </p:cNvPicPr>
          <p:nvPr/>
        </p:nvPicPr>
        <p:blipFill>
          <a:blip r:embed="rId3"/>
          <a:stretch>
            <a:fillRect/>
          </a:stretch>
        </p:blipFill>
        <p:spPr>
          <a:xfrm>
            <a:off x="4430486" y="2199669"/>
            <a:ext cx="7217228" cy="1859948"/>
          </a:xfrm>
          <a:prstGeom prst="rect">
            <a:avLst/>
          </a:prstGeom>
        </p:spPr>
      </p:pic>
    </p:spTree>
    <p:extLst>
      <p:ext uri="{BB962C8B-B14F-4D97-AF65-F5344CB8AC3E}">
        <p14:creationId xmlns:p14="http://schemas.microsoft.com/office/powerpoint/2010/main" val="26235657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Hình ảnh 3" descr="Ảnh có chứa văn bản, trong nhà, rau củ&#10;&#10;Mô tả được tự động tạo">
            <a:extLst>
              <a:ext uri="{FF2B5EF4-FFF2-40B4-BE49-F238E27FC236}">
                <a16:creationId xmlns:a16="http://schemas.microsoft.com/office/drawing/2014/main" id="{45C2E9E6-5EE4-16D6-4FE7-1AEC24903353}"/>
              </a:ext>
            </a:extLst>
          </p:cNvPr>
          <p:cNvPicPr>
            <a:picLocks noChangeAspect="1"/>
          </p:cNvPicPr>
          <p:nvPr/>
        </p:nvPicPr>
        <p:blipFill rotWithShape="1">
          <a:blip r:embed="rId2">
            <a:alphaModFix amt="50000"/>
          </a:blip>
          <a:srcRect t="32756" r="1" b="37143"/>
          <a:stretch/>
        </p:blipFill>
        <p:spPr>
          <a:xfrm>
            <a:off x="20" y="1"/>
            <a:ext cx="12191980" cy="6857999"/>
          </a:xfrm>
          <a:prstGeom prst="rect">
            <a:avLst/>
          </a:prstGeom>
        </p:spPr>
      </p:pic>
      <p:sp>
        <p:nvSpPr>
          <p:cNvPr id="5" name="Hộp Văn bản 4">
            <a:extLst>
              <a:ext uri="{FF2B5EF4-FFF2-40B4-BE49-F238E27FC236}">
                <a16:creationId xmlns:a16="http://schemas.microsoft.com/office/drawing/2014/main" id="{66AD4A4E-576E-6650-716D-4C40D33958E0}"/>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dirty="0">
                <a:solidFill>
                  <a:srgbClr val="FFFFFF"/>
                </a:solidFill>
                <a:latin typeface="+mj-lt"/>
                <a:ea typeface="+mj-ea"/>
                <a:cs typeface="+mj-cs"/>
              </a:rPr>
              <a:t>Phần 6</a:t>
            </a:r>
          </a:p>
          <a:p>
            <a:pPr algn="ctr">
              <a:lnSpc>
                <a:spcPct val="90000"/>
              </a:lnSpc>
              <a:spcBef>
                <a:spcPct val="0"/>
              </a:spcBef>
              <a:spcAft>
                <a:spcPts val="600"/>
              </a:spcAft>
            </a:pPr>
            <a:r>
              <a:rPr lang="en-US" sz="6600" dirty="0" err="1">
                <a:solidFill>
                  <a:srgbClr val="FFFFFF"/>
                </a:solidFill>
                <a:latin typeface="+mj-lt"/>
                <a:ea typeface="+mj-ea"/>
                <a:cs typeface="Calibri Light"/>
              </a:rPr>
              <a:t>Kết</a:t>
            </a:r>
            <a:r>
              <a:rPr lang="en-US" sz="6600" dirty="0">
                <a:solidFill>
                  <a:srgbClr val="FFFFFF"/>
                </a:solidFill>
                <a:latin typeface="+mj-lt"/>
                <a:ea typeface="+mj-ea"/>
                <a:cs typeface="Calibri Light"/>
              </a:rPr>
              <a:t> Luận </a:t>
            </a:r>
            <a:r>
              <a:rPr lang="en-US" sz="6600" dirty="0" err="1">
                <a:solidFill>
                  <a:srgbClr val="FFFFFF"/>
                </a:solidFill>
                <a:latin typeface="+mj-lt"/>
                <a:ea typeface="+mj-ea"/>
                <a:cs typeface="Calibri Light"/>
              </a:rPr>
              <a:t>Và</a:t>
            </a:r>
            <a:r>
              <a:rPr lang="en-US" sz="6600" dirty="0">
                <a:solidFill>
                  <a:srgbClr val="FFFFFF"/>
                </a:solidFill>
                <a:latin typeface="+mj-lt"/>
                <a:ea typeface="+mj-ea"/>
                <a:cs typeface="Calibri Light"/>
              </a:rPr>
              <a:t> Định </a:t>
            </a:r>
            <a:r>
              <a:rPr lang="en-US" sz="6600" dirty="0" err="1">
                <a:solidFill>
                  <a:srgbClr val="FFFFFF"/>
                </a:solidFill>
                <a:latin typeface="+mj-lt"/>
                <a:ea typeface="+mj-ea"/>
                <a:cs typeface="Calibri Light"/>
              </a:rPr>
              <a:t>Hướng</a:t>
            </a:r>
          </a:p>
        </p:txBody>
      </p:sp>
      <p:sp>
        <p:nvSpPr>
          <p:cNvPr id="6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17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tường, trong nhà, hoa, thực vật&#10;&#10;Mô tả được tự động tạo">
            <a:extLst>
              <a:ext uri="{FF2B5EF4-FFF2-40B4-BE49-F238E27FC236}">
                <a16:creationId xmlns:a16="http://schemas.microsoft.com/office/drawing/2014/main" id="{82191D32-2CBE-C3F2-C74E-378E97123DC0}"/>
              </a:ext>
            </a:extLst>
          </p:cNvPr>
          <p:cNvPicPr>
            <a:picLocks noChangeAspect="1"/>
          </p:cNvPicPr>
          <p:nvPr/>
        </p:nvPicPr>
        <p:blipFill>
          <a:blip r:embed="rId2"/>
          <a:stretch>
            <a:fillRect/>
          </a:stretch>
        </p:blipFill>
        <p:spPr>
          <a:xfrm>
            <a:off x="2631" y="-4803"/>
            <a:ext cx="3872978" cy="6878977"/>
          </a:xfrm>
          <a:prstGeom prst="rect">
            <a:avLst/>
          </a:prstGeom>
        </p:spPr>
      </p:pic>
      <p:sp>
        <p:nvSpPr>
          <p:cNvPr id="5" name="Hình chữ nhật: Góc Tròn 4">
            <a:extLst>
              <a:ext uri="{FF2B5EF4-FFF2-40B4-BE49-F238E27FC236}">
                <a16:creationId xmlns:a16="http://schemas.microsoft.com/office/drawing/2014/main" id="{CA2B2AC6-0CE6-0A5F-A13E-F9C96764263B}"/>
              </a:ext>
            </a:extLst>
          </p:cNvPr>
          <p:cNvSpPr/>
          <p:nvPr/>
        </p:nvSpPr>
        <p:spPr>
          <a:xfrm>
            <a:off x="4364439" y="489045"/>
            <a:ext cx="7426656" cy="5572835"/>
          </a:xfrm>
          <a:prstGeom prst="roundRect">
            <a:avLst/>
          </a:prstGeom>
          <a:solidFill>
            <a:schemeClr val="accent6">
              <a:lumMod val="40000"/>
              <a:lumOff val="60000"/>
            </a:schemeClr>
          </a:solidFill>
          <a:ln w="57150">
            <a:solidFill>
              <a:schemeClr val="accent6">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DE3ADD2C-D7D2-8740-5EFD-A17C018212ED}"/>
              </a:ext>
            </a:extLst>
          </p:cNvPr>
          <p:cNvSpPr txBox="1"/>
          <p:nvPr/>
        </p:nvSpPr>
        <p:spPr>
          <a:xfrm>
            <a:off x="5046828" y="924066"/>
            <a:ext cx="614149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dirty="0">
                <a:latin typeface="Times New Roman"/>
                <a:ea typeface="+mn-lt"/>
                <a:cs typeface="Arial"/>
              </a:rPr>
              <a:t>Hệ thống quản lý kho hoa tươi mà nhóm 6 xây dựng đã đáp ứng được phần lớn các yêu cầu về chức năng và cả phi chức năng được đề ra. Tuy nhiên dự án này vẫn chưa hoàn toàn là một sản phẩm hoàn chỉnh, so với nhu cầu tiêu dùng của thị trường hiện tại thì các yêu cầu về tính tiện ích và độ hiệu quả cũng như là gi</a:t>
            </a:r>
            <a:r>
              <a:rPr lang="en-US" sz="2800" dirty="0" err="1">
                <a:latin typeface="Times New Roman"/>
                <a:ea typeface="+mn-lt"/>
                <a:cs typeface="Arial"/>
              </a:rPr>
              <a:t>ao</a:t>
            </a:r>
            <a:r>
              <a:rPr lang="vi-VN" sz="2800" dirty="0">
                <a:latin typeface="Times New Roman"/>
                <a:ea typeface="+mn-lt"/>
                <a:cs typeface="Arial"/>
              </a:rPr>
              <a:t> diện</a:t>
            </a:r>
            <a:r>
              <a:rPr lang="en-US" sz="2800" dirty="0">
                <a:latin typeface="Times New Roman"/>
                <a:ea typeface="+mn-lt"/>
                <a:cs typeface="Arial"/>
              </a:rPr>
              <a:t> </a:t>
            </a:r>
            <a:r>
              <a:rPr lang="en-US" sz="2800" dirty="0" err="1">
                <a:latin typeface="Times New Roman"/>
                <a:ea typeface="+mn-lt"/>
                <a:cs typeface="Arial"/>
              </a:rPr>
              <a:t>thô</a:t>
            </a:r>
            <a:r>
              <a:rPr lang="en-US" sz="2800" dirty="0">
                <a:latin typeface="Times New Roman"/>
                <a:ea typeface="+mn-lt"/>
                <a:cs typeface="Arial"/>
              </a:rPr>
              <a:t> </a:t>
            </a:r>
            <a:r>
              <a:rPr lang="en-US" sz="2800" dirty="0" err="1">
                <a:latin typeface="Times New Roman"/>
                <a:ea typeface="+mn-lt"/>
                <a:cs typeface="Arial"/>
              </a:rPr>
              <a:t>sơ</a:t>
            </a:r>
            <a:r>
              <a:rPr lang="vi-VN" sz="2800" dirty="0">
                <a:latin typeface="Times New Roman"/>
                <a:ea typeface="+mn-lt"/>
                <a:cs typeface="Arial"/>
              </a:rPr>
              <a:t> mà hệ thống mang lại vẫn còn nhiều thiếu sót cần </a:t>
            </a:r>
            <a:r>
              <a:rPr lang="vi-VN" sz="2800">
                <a:latin typeface="Times New Roman"/>
                <a:ea typeface="+mn-lt"/>
                <a:cs typeface="Arial"/>
              </a:rPr>
              <a:t>cải tiến.</a:t>
            </a:r>
            <a:endParaRPr lang="vi-VN" sz="2800" dirty="0">
              <a:latin typeface="Times New Roman"/>
              <a:cs typeface="Arial"/>
            </a:endParaRPr>
          </a:p>
          <a:p>
            <a:pPr algn="l"/>
            <a:endParaRPr lang="vi-VN" sz="2800" dirty="0">
              <a:latin typeface="Times New Roman"/>
              <a:cs typeface="Arial"/>
            </a:endParaRPr>
          </a:p>
        </p:txBody>
      </p:sp>
    </p:spTree>
    <p:extLst>
      <p:ext uri="{BB962C8B-B14F-4D97-AF65-F5344CB8AC3E}">
        <p14:creationId xmlns:p14="http://schemas.microsoft.com/office/powerpoint/2010/main" val="396364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 descr="Ảnh có chứa văn bản, máy bay, phương tiện vận chuyển&#10;&#10;Mô tả được tự động tạo">
            <a:extLst>
              <a:ext uri="{FF2B5EF4-FFF2-40B4-BE49-F238E27FC236}">
                <a16:creationId xmlns:a16="http://schemas.microsoft.com/office/drawing/2014/main" id="{72F453E7-B679-BC84-E2D7-F13346FE6812}"/>
              </a:ext>
            </a:extLst>
          </p:cNvPr>
          <p:cNvPicPr>
            <a:picLocks noChangeAspect="1"/>
          </p:cNvPicPr>
          <p:nvPr/>
        </p:nvPicPr>
        <p:blipFill>
          <a:blip r:embed="rId2"/>
          <a:stretch>
            <a:fillRect/>
          </a:stretch>
        </p:blipFill>
        <p:spPr>
          <a:xfrm>
            <a:off x="4550" y="569"/>
            <a:ext cx="12171526" cy="6856861"/>
          </a:xfrm>
          <a:prstGeom prst="rect">
            <a:avLst/>
          </a:prstGeom>
        </p:spPr>
      </p:pic>
      <p:sp>
        <p:nvSpPr>
          <p:cNvPr id="5" name="Bong bóng Lời nói: Hình chữ nhật với Góc Tròn 4">
            <a:extLst>
              <a:ext uri="{FF2B5EF4-FFF2-40B4-BE49-F238E27FC236}">
                <a16:creationId xmlns:a16="http://schemas.microsoft.com/office/drawing/2014/main" id="{4978A842-1D9E-9C36-6297-4BA13621CCAB}"/>
              </a:ext>
            </a:extLst>
          </p:cNvPr>
          <p:cNvSpPr/>
          <p:nvPr/>
        </p:nvSpPr>
        <p:spPr>
          <a:xfrm>
            <a:off x="6044821" y="653955"/>
            <a:ext cx="3002507" cy="1228298"/>
          </a:xfrm>
          <a:prstGeom prst="wedgeRoundRectCallout">
            <a:avLst/>
          </a:pr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BBC2DAD1-8E69-B0B6-3FD3-262908A07D0E}"/>
              </a:ext>
            </a:extLst>
          </p:cNvPr>
          <p:cNvSpPr txBox="1"/>
          <p:nvPr/>
        </p:nvSpPr>
        <p:spPr>
          <a:xfrm>
            <a:off x="6712994" y="1100353"/>
            <a:ext cx="1947648" cy="5345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b="1" dirty="0">
                <a:latin typeface="Times New Roman"/>
                <a:cs typeface="Arial"/>
              </a:rPr>
              <a:t>Hết dòi!!!!</a:t>
            </a:r>
          </a:p>
        </p:txBody>
      </p:sp>
    </p:spTree>
    <p:extLst>
      <p:ext uri="{BB962C8B-B14F-4D97-AF65-F5344CB8AC3E}">
        <p14:creationId xmlns:p14="http://schemas.microsoft.com/office/powerpoint/2010/main" val="191199703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ộp Văn bản 4">
            <a:extLst>
              <a:ext uri="{FF2B5EF4-FFF2-40B4-BE49-F238E27FC236}">
                <a16:creationId xmlns:a16="http://schemas.microsoft.com/office/drawing/2014/main" id="{05D689E7-DBF7-8420-AFE5-8E2BFDEEDC8F}"/>
              </a:ext>
            </a:extLst>
          </p:cNvPr>
          <p:cNvSpPr txBox="1"/>
          <p:nvPr/>
        </p:nvSpPr>
        <p:spPr>
          <a:xfrm>
            <a:off x="5365296" y="1144590"/>
            <a:ext cx="5897370" cy="290291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ctr">
              <a:lnSpc>
                <a:spcPct val="90000"/>
              </a:lnSpc>
              <a:spcBef>
                <a:spcPct val="0"/>
              </a:spcBef>
              <a:spcAft>
                <a:spcPts val="600"/>
              </a:spcAft>
            </a:pPr>
            <a:r>
              <a:rPr lang="en-US" sz="6600" dirty="0">
                <a:solidFill>
                  <a:schemeClr val="tx1">
                    <a:lumMod val="85000"/>
                    <a:lumOff val="15000"/>
                  </a:schemeClr>
                </a:solidFill>
                <a:latin typeface="Angsana New"/>
                <a:ea typeface="+mn-lt"/>
                <a:cs typeface="Calibri Light"/>
              </a:rPr>
              <a:t>Thank Teacher and everyone for listening to the lecture !</a:t>
            </a:r>
          </a:p>
        </p:txBody>
      </p:sp>
      <p:pic>
        <p:nvPicPr>
          <p:cNvPr id="4" name="Hình ảnh 4">
            <a:extLst>
              <a:ext uri="{FF2B5EF4-FFF2-40B4-BE49-F238E27FC236}">
                <a16:creationId xmlns:a16="http://schemas.microsoft.com/office/drawing/2014/main" id="{C7C5C4A5-EF30-4D5E-C043-04A91148558A}"/>
              </a:ext>
            </a:extLst>
          </p:cNvPr>
          <p:cNvPicPr>
            <a:picLocks noChangeAspect="1"/>
          </p:cNvPicPr>
          <p:nvPr/>
        </p:nvPicPr>
        <p:blipFill rotWithShape="1">
          <a:blip r:embed="rId2"/>
          <a:srcRect r="7466"/>
          <a:stretch/>
        </p:blipFill>
        <p:spPr>
          <a:xfrm>
            <a:off x="-7266" y="10"/>
            <a:ext cx="3569616"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pic>
        <p:nvPicPr>
          <p:cNvPr id="7" name="Hình ảnh 7" descr="Ảnh có chứa biểu tượng&#10;&#10;Mô tả được tự động tạo">
            <a:extLst>
              <a:ext uri="{FF2B5EF4-FFF2-40B4-BE49-F238E27FC236}">
                <a16:creationId xmlns:a16="http://schemas.microsoft.com/office/drawing/2014/main" id="{EDE123C1-C478-7967-1D14-0D61CC944D59}"/>
              </a:ext>
            </a:extLst>
          </p:cNvPr>
          <p:cNvPicPr>
            <a:picLocks noChangeAspect="1"/>
          </p:cNvPicPr>
          <p:nvPr/>
        </p:nvPicPr>
        <p:blipFill>
          <a:blip r:embed="rId3"/>
          <a:stretch>
            <a:fillRect/>
          </a:stretch>
        </p:blipFill>
        <p:spPr>
          <a:xfrm>
            <a:off x="9367837" y="4840156"/>
            <a:ext cx="2743200" cy="1916376"/>
          </a:xfrm>
          <a:prstGeom prst="rect">
            <a:avLst/>
          </a:prstGeom>
        </p:spPr>
      </p:pic>
    </p:spTree>
    <p:extLst>
      <p:ext uri="{BB962C8B-B14F-4D97-AF65-F5344CB8AC3E}">
        <p14:creationId xmlns:p14="http://schemas.microsoft.com/office/powerpoint/2010/main" val="313402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trong nhà, tường&#10;&#10;Mô tả được tự động tạo">
            <a:extLst>
              <a:ext uri="{FF2B5EF4-FFF2-40B4-BE49-F238E27FC236}">
                <a16:creationId xmlns:a16="http://schemas.microsoft.com/office/drawing/2014/main" id="{AE310A66-68F1-B4F6-340F-A5AEC137B0F5}"/>
              </a:ext>
            </a:extLst>
          </p:cNvPr>
          <p:cNvPicPr>
            <a:picLocks noChangeAspect="1"/>
          </p:cNvPicPr>
          <p:nvPr/>
        </p:nvPicPr>
        <p:blipFill>
          <a:blip r:embed="rId2"/>
          <a:stretch>
            <a:fillRect/>
          </a:stretch>
        </p:blipFill>
        <p:spPr>
          <a:xfrm>
            <a:off x="7734019" y="4733"/>
            <a:ext cx="4456019" cy="6848536"/>
          </a:xfrm>
          <a:prstGeom prst="rect">
            <a:avLst/>
          </a:prstGeom>
        </p:spPr>
      </p:pic>
      <p:sp>
        <p:nvSpPr>
          <p:cNvPr id="2" name="Hộp Văn bản 1">
            <a:extLst>
              <a:ext uri="{FF2B5EF4-FFF2-40B4-BE49-F238E27FC236}">
                <a16:creationId xmlns:a16="http://schemas.microsoft.com/office/drawing/2014/main" id="{C6DA7D7A-8E1D-9175-C227-AB5E6E1833EF}"/>
              </a:ext>
            </a:extLst>
          </p:cNvPr>
          <p:cNvSpPr txBox="1"/>
          <p:nvPr/>
        </p:nvSpPr>
        <p:spPr>
          <a:xfrm>
            <a:off x="1397933" y="89646"/>
            <a:ext cx="4703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a:latin typeface="Arial"/>
                <a:cs typeface="Arial"/>
              </a:rPr>
              <a:t>1.Giới thiệu đồ án</a:t>
            </a:r>
            <a:endParaRPr lang="vi-VN" sz="3600" b="1">
              <a:latin typeface="Arial"/>
              <a:cs typeface="Arial" panose="020B0604020202020204" pitchFamily="34" charset="0"/>
            </a:endParaRPr>
          </a:p>
        </p:txBody>
      </p:sp>
      <p:sp>
        <p:nvSpPr>
          <p:cNvPr id="3" name="Hình chữ nhật: Góc Tròn 2">
            <a:extLst>
              <a:ext uri="{FF2B5EF4-FFF2-40B4-BE49-F238E27FC236}">
                <a16:creationId xmlns:a16="http://schemas.microsoft.com/office/drawing/2014/main" id="{5A3FF805-820B-9185-BCFA-E139EBC630EE}"/>
              </a:ext>
            </a:extLst>
          </p:cNvPr>
          <p:cNvSpPr/>
          <p:nvPr/>
        </p:nvSpPr>
        <p:spPr>
          <a:xfrm>
            <a:off x="30817" y="736787"/>
            <a:ext cx="7676028" cy="598394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5C3AD1DD-9532-291F-A3DE-FFC21F77D560}"/>
              </a:ext>
            </a:extLst>
          </p:cNvPr>
          <p:cNvSpPr txBox="1"/>
          <p:nvPr/>
        </p:nvSpPr>
        <p:spPr>
          <a:xfrm>
            <a:off x="280146" y="1168212"/>
            <a:ext cx="717456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600">
                <a:latin typeface="Times New Roman"/>
                <a:ea typeface="+mn-lt"/>
                <a:cs typeface="Arial"/>
              </a:rPr>
              <a:t>Việc  xây dựng một phần mềm quản lý kho hàng là một điều tất yếu trong thời đại ngày nay khi mà các doanh nghiệp lớn nhỏ đang mọc lên như nấm, điều này không chỉ giúp chúng ta cải thiện được năng suất làm việc khi dùng công nghệ phần mềm thay cho sức lao động của con người.</a:t>
            </a:r>
            <a:endParaRPr lang="vi-VN" sz="2600">
              <a:latin typeface="Times New Roman"/>
              <a:cs typeface="Arial"/>
            </a:endParaRPr>
          </a:p>
          <a:p>
            <a:endParaRPr lang="vi-VN" sz="2600">
              <a:latin typeface="Times New Roman"/>
              <a:ea typeface="+mn-lt"/>
              <a:cs typeface="Arial"/>
            </a:endParaRPr>
          </a:p>
          <a:p>
            <a:pPr algn="just"/>
            <a:r>
              <a:rPr lang="vi-VN" sz="2600">
                <a:latin typeface="Times New Roman"/>
                <a:ea typeface="+mn-lt"/>
                <a:cs typeface="Arial"/>
              </a:rPr>
              <a:t>Vì vậy việc xây dựng phần mềm quản lý kho hoa tươi có thể quản lý tốt các sản phẩm, hàng hóa cũng chi phí giá cả của mặt hàng này, quản lý chặt chẽ từng khâu nhập-bán của cửa hàng một cách thuận tiện, dễ dàng và chính xác nhất.</a:t>
            </a:r>
            <a:endParaRPr lang="vi-VN" sz="2600">
              <a:latin typeface="Times New Roman"/>
              <a:cs typeface="Arial"/>
            </a:endParaRPr>
          </a:p>
          <a:p>
            <a:pPr algn="l"/>
            <a:endParaRPr lang="vi-VN" sz="2400">
              <a:latin typeface="Times New Roman"/>
              <a:cs typeface="Arial"/>
            </a:endParaRPr>
          </a:p>
        </p:txBody>
      </p:sp>
    </p:spTree>
    <p:extLst>
      <p:ext uri="{BB962C8B-B14F-4D97-AF65-F5344CB8AC3E}">
        <p14:creationId xmlns:p14="http://schemas.microsoft.com/office/powerpoint/2010/main" val="3006537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trong nhà, tường&#10;&#10;Mô tả được tự động tạo">
            <a:extLst>
              <a:ext uri="{FF2B5EF4-FFF2-40B4-BE49-F238E27FC236}">
                <a16:creationId xmlns:a16="http://schemas.microsoft.com/office/drawing/2014/main" id="{AE310A66-68F1-B4F6-340F-A5AEC137B0F5}"/>
              </a:ext>
            </a:extLst>
          </p:cNvPr>
          <p:cNvPicPr>
            <a:picLocks noChangeAspect="1"/>
          </p:cNvPicPr>
          <p:nvPr/>
        </p:nvPicPr>
        <p:blipFill>
          <a:blip r:embed="rId2"/>
          <a:stretch>
            <a:fillRect/>
          </a:stretch>
        </p:blipFill>
        <p:spPr>
          <a:xfrm>
            <a:off x="7734019" y="4733"/>
            <a:ext cx="4456019" cy="6848536"/>
          </a:xfrm>
          <a:prstGeom prst="rect">
            <a:avLst/>
          </a:prstGeom>
        </p:spPr>
      </p:pic>
      <p:sp>
        <p:nvSpPr>
          <p:cNvPr id="2" name="Hộp Văn bản 1">
            <a:extLst>
              <a:ext uri="{FF2B5EF4-FFF2-40B4-BE49-F238E27FC236}">
                <a16:creationId xmlns:a16="http://schemas.microsoft.com/office/drawing/2014/main" id="{C6DA7D7A-8E1D-9175-C227-AB5E6E1833EF}"/>
              </a:ext>
            </a:extLst>
          </p:cNvPr>
          <p:cNvSpPr txBox="1"/>
          <p:nvPr/>
        </p:nvSpPr>
        <p:spPr>
          <a:xfrm>
            <a:off x="1397933" y="89646"/>
            <a:ext cx="4703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a:latin typeface="Arial"/>
                <a:cs typeface="Arial"/>
              </a:rPr>
              <a:t>1.2 Phạm vi đồ án</a:t>
            </a:r>
            <a:endParaRPr lang="vi-VN" sz="3600" b="1">
              <a:latin typeface="Arial"/>
              <a:cs typeface="Arial" panose="020B0604020202020204" pitchFamily="34" charset="0"/>
            </a:endParaRPr>
          </a:p>
        </p:txBody>
      </p:sp>
      <p:sp>
        <p:nvSpPr>
          <p:cNvPr id="3" name="Hình chữ nhật: Góc Tròn 2">
            <a:extLst>
              <a:ext uri="{FF2B5EF4-FFF2-40B4-BE49-F238E27FC236}">
                <a16:creationId xmlns:a16="http://schemas.microsoft.com/office/drawing/2014/main" id="{5A3FF805-820B-9185-BCFA-E139EBC630EE}"/>
              </a:ext>
            </a:extLst>
          </p:cNvPr>
          <p:cNvSpPr/>
          <p:nvPr/>
        </p:nvSpPr>
        <p:spPr>
          <a:xfrm>
            <a:off x="30817" y="736787"/>
            <a:ext cx="7676028" cy="598394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5C3AD1DD-9532-291F-A3DE-FFC21F77D560}"/>
              </a:ext>
            </a:extLst>
          </p:cNvPr>
          <p:cNvSpPr txBox="1"/>
          <p:nvPr/>
        </p:nvSpPr>
        <p:spPr>
          <a:xfrm>
            <a:off x="392205" y="1986241"/>
            <a:ext cx="7174566"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3200">
                <a:latin typeface="Times New Roman"/>
                <a:ea typeface="+mn-lt"/>
                <a:cs typeface="Arial"/>
              </a:rPr>
              <a:t>Phần mềm “Quản lý kho hoa tươi” được xây dựng với mục đích thực hiện các yêu cầu quản lý hàng hóa, xuất xứ, số lượng, giá cả vào ra của từng loại hoa,... Đó là các vấn đề mà phần mềm khi hoàn thành có thể đáp ứng hết những nhu cầu từ thông tin trên.</a:t>
            </a:r>
            <a:endParaRPr lang="vi-VN" sz="3200">
              <a:latin typeface="Times New Roman"/>
              <a:cs typeface="Arial"/>
            </a:endParaRPr>
          </a:p>
          <a:p>
            <a:endParaRPr lang="vi-VN" sz="2600">
              <a:latin typeface="Times New Roman"/>
              <a:cs typeface="Arial"/>
            </a:endParaRPr>
          </a:p>
        </p:txBody>
      </p:sp>
    </p:spTree>
    <p:extLst>
      <p:ext uri="{BB962C8B-B14F-4D97-AF65-F5344CB8AC3E}">
        <p14:creationId xmlns:p14="http://schemas.microsoft.com/office/powerpoint/2010/main" val="2888305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trong nhà, tường&#10;&#10;Mô tả được tự động tạo">
            <a:extLst>
              <a:ext uri="{FF2B5EF4-FFF2-40B4-BE49-F238E27FC236}">
                <a16:creationId xmlns:a16="http://schemas.microsoft.com/office/drawing/2014/main" id="{AE310A66-68F1-B4F6-340F-A5AEC137B0F5}"/>
              </a:ext>
            </a:extLst>
          </p:cNvPr>
          <p:cNvPicPr>
            <a:picLocks noChangeAspect="1"/>
          </p:cNvPicPr>
          <p:nvPr/>
        </p:nvPicPr>
        <p:blipFill>
          <a:blip r:embed="rId2"/>
          <a:stretch>
            <a:fillRect/>
          </a:stretch>
        </p:blipFill>
        <p:spPr>
          <a:xfrm>
            <a:off x="7734019" y="4733"/>
            <a:ext cx="4456019" cy="6848536"/>
          </a:xfrm>
          <a:prstGeom prst="rect">
            <a:avLst/>
          </a:prstGeom>
        </p:spPr>
      </p:pic>
      <p:sp>
        <p:nvSpPr>
          <p:cNvPr id="2" name="Hộp Văn bản 1">
            <a:extLst>
              <a:ext uri="{FF2B5EF4-FFF2-40B4-BE49-F238E27FC236}">
                <a16:creationId xmlns:a16="http://schemas.microsoft.com/office/drawing/2014/main" id="{C6DA7D7A-8E1D-9175-C227-AB5E6E1833EF}"/>
              </a:ext>
            </a:extLst>
          </p:cNvPr>
          <p:cNvSpPr txBox="1"/>
          <p:nvPr/>
        </p:nvSpPr>
        <p:spPr>
          <a:xfrm>
            <a:off x="86845" y="89646"/>
            <a:ext cx="7493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a:latin typeface="Arial"/>
                <a:cs typeface="Arial"/>
              </a:rPr>
              <a:t>1.3 Mục tiêu và sự cần thiết</a:t>
            </a:r>
            <a:endParaRPr lang="vi-VN" sz="3600" b="1">
              <a:latin typeface="Arial"/>
              <a:cs typeface="Arial" panose="020B0604020202020204" pitchFamily="34" charset="0"/>
            </a:endParaRPr>
          </a:p>
        </p:txBody>
      </p:sp>
      <p:sp>
        <p:nvSpPr>
          <p:cNvPr id="3" name="Hình chữ nhật: Góc Tròn 2">
            <a:extLst>
              <a:ext uri="{FF2B5EF4-FFF2-40B4-BE49-F238E27FC236}">
                <a16:creationId xmlns:a16="http://schemas.microsoft.com/office/drawing/2014/main" id="{5A3FF805-820B-9185-BCFA-E139EBC630EE}"/>
              </a:ext>
            </a:extLst>
          </p:cNvPr>
          <p:cNvSpPr/>
          <p:nvPr/>
        </p:nvSpPr>
        <p:spPr>
          <a:xfrm>
            <a:off x="30817" y="736787"/>
            <a:ext cx="7676028" cy="5983941"/>
          </a:xfrm>
          <a:prstGeom prst="round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5C3AD1DD-9532-291F-A3DE-FFC21F77D560}"/>
              </a:ext>
            </a:extLst>
          </p:cNvPr>
          <p:cNvSpPr txBox="1"/>
          <p:nvPr/>
        </p:nvSpPr>
        <p:spPr>
          <a:xfrm>
            <a:off x="356346" y="652100"/>
            <a:ext cx="7294309" cy="8248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4800" dirty="0">
                <a:latin typeface="Times New Roman"/>
                <a:cs typeface="Times New Roman"/>
              </a:rPr>
              <a:t>.</a:t>
            </a:r>
            <a:r>
              <a:rPr lang="vi-VN" sz="4800" b="1" dirty="0">
                <a:latin typeface="Times New Roman"/>
                <a:cs typeface="Times New Roman"/>
              </a:rPr>
              <a:t>s</a:t>
            </a:r>
            <a:r>
              <a:rPr lang="vi-VN" sz="2800" b="1" dirty="0">
                <a:latin typeface="Times New Roman"/>
                <a:cs typeface="Times New Roman"/>
              </a:rPr>
              <a:t>ự cần thiết:</a:t>
            </a:r>
            <a:endParaRPr lang="vi-VN" b="1"/>
          </a:p>
          <a:p>
            <a:pPr algn="just"/>
            <a:r>
              <a:rPr lang="vi-VN" sz="2600" dirty="0">
                <a:latin typeface="Times New Roman"/>
                <a:cs typeface="Times New Roman"/>
              </a:rPr>
              <a:t>Do </a:t>
            </a:r>
            <a:r>
              <a:rPr lang="vi-VN" sz="2600" dirty="0">
                <a:latin typeface="Times New Roman"/>
                <a:ea typeface="+mn-lt"/>
                <a:cs typeface="Arial"/>
              </a:rPr>
              <a:t>nhu cầu mua sắm của chúng ta ngày càng tăng nên sự đòi hỏi đáp ứng nhu cầu về hàng hóa cũng như sản phẩm ngày càng đa dạng. Mặt khác, với sự xuất hiện với số lượng lớn của những doanh nghiệp hoa tươi trên thị trường ngày nay.</a:t>
            </a:r>
            <a:endParaRPr lang="vi-VN" sz="2600" dirty="0">
              <a:latin typeface="Times New Roman"/>
              <a:cs typeface="Arial"/>
            </a:endParaRPr>
          </a:p>
          <a:p>
            <a:pPr algn="just"/>
            <a:r>
              <a:rPr lang="vi-VN" sz="6000" dirty="0">
                <a:latin typeface="Times New Roman"/>
                <a:cs typeface="Times New Roman"/>
              </a:rPr>
              <a:t>.</a:t>
            </a:r>
            <a:r>
              <a:rPr lang="vi-VN" sz="2600" dirty="0">
                <a:latin typeface="Times New Roman"/>
                <a:cs typeface="Times New Roman"/>
              </a:rPr>
              <a:t> </a:t>
            </a:r>
            <a:r>
              <a:rPr lang="vi-VN" sz="2600" b="1" dirty="0">
                <a:latin typeface="Times New Roman"/>
                <a:cs typeface="Times New Roman"/>
              </a:rPr>
              <a:t>Mục tiêu:</a:t>
            </a:r>
            <a:endParaRPr lang="en-US" sz="2600" b="1" dirty="0">
              <a:ea typeface="+mn-lt"/>
              <a:cs typeface="+mn-lt"/>
            </a:endParaRPr>
          </a:p>
          <a:p>
            <a:pPr algn="just"/>
            <a:r>
              <a:rPr lang="vi-VN" sz="2600" dirty="0">
                <a:latin typeface="Times New Roman"/>
                <a:cs typeface="Times New Roman"/>
              </a:rPr>
              <a:t>Để tạo ra một phần mềm quản lý đơn giản, dễ tiếp cận, dễ sử dụng và có thể tiết kiệm thời gian cho việc quản lý kho hoa tươi, hạn chế những sai số và có thể đáp ứng nhu cầu mà người dũng đang cần.</a:t>
            </a:r>
            <a:endParaRPr lang="vi-VN" sz="2600" dirty="0">
              <a:ea typeface="+mn-lt"/>
              <a:cs typeface="+mn-lt"/>
            </a:endParaRPr>
          </a:p>
          <a:p>
            <a:pPr algn="just"/>
            <a:endParaRPr lang="vi-VN" sz="2600" dirty="0">
              <a:latin typeface="Times New Roman"/>
              <a:cs typeface="Arial"/>
            </a:endParaRPr>
          </a:p>
          <a:p>
            <a:pPr algn="just"/>
            <a:endParaRPr lang="vi-VN" sz="2600" dirty="0">
              <a:latin typeface="Times New Roman"/>
              <a:cs typeface="Times New Roman"/>
            </a:endParaRPr>
          </a:p>
          <a:p>
            <a:pPr algn="just"/>
            <a:endParaRPr lang="vi-VN" sz="2800" dirty="0">
              <a:latin typeface="Times New Roman"/>
              <a:cs typeface="Times New Roman"/>
            </a:endParaRPr>
          </a:p>
          <a:p>
            <a:pPr algn="just"/>
            <a:endParaRPr lang="vi-VN" sz="2800" dirty="0">
              <a:latin typeface="Times New Roman"/>
              <a:cs typeface="Times New Roman"/>
            </a:endParaRPr>
          </a:p>
          <a:p>
            <a:pPr algn="just"/>
            <a:endParaRPr lang="vi-VN" sz="2600" dirty="0">
              <a:latin typeface="Times New Roman"/>
              <a:cs typeface="Arial"/>
            </a:endParaRPr>
          </a:p>
          <a:p>
            <a:pPr algn="just"/>
            <a:endParaRPr lang="vi-VN" sz="2800" dirty="0">
              <a:latin typeface="Times New Roman"/>
              <a:cs typeface="Arial"/>
            </a:endParaRPr>
          </a:p>
          <a:p>
            <a:endParaRPr lang="vi-VN" sz="2600">
              <a:latin typeface="Times New Roman"/>
              <a:cs typeface="Arial"/>
            </a:endParaRPr>
          </a:p>
        </p:txBody>
      </p:sp>
    </p:spTree>
    <p:extLst>
      <p:ext uri="{BB962C8B-B14F-4D97-AF65-F5344CB8AC3E}">
        <p14:creationId xmlns:p14="http://schemas.microsoft.com/office/powerpoint/2010/main" val="30721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5" descr="Ảnh có chứa hoa, lọ, thực vật, tường&#10;&#10;Mô tả được tự động tạo">
            <a:extLst>
              <a:ext uri="{FF2B5EF4-FFF2-40B4-BE49-F238E27FC236}">
                <a16:creationId xmlns:a16="http://schemas.microsoft.com/office/drawing/2014/main" id="{A99DA84F-D43D-7C81-1DE5-2890152FC795}"/>
              </a:ext>
            </a:extLst>
          </p:cNvPr>
          <p:cNvPicPr>
            <a:picLocks noChangeAspect="1"/>
          </p:cNvPicPr>
          <p:nvPr/>
        </p:nvPicPr>
        <p:blipFill rotWithShape="1">
          <a:blip r:embed="rId2">
            <a:alphaModFix amt="50000"/>
          </a:blip>
          <a:srcRect t="56875" b="11476"/>
          <a:stretch/>
        </p:blipFill>
        <p:spPr>
          <a:xfrm>
            <a:off x="20" y="10"/>
            <a:ext cx="12188930" cy="6857990"/>
          </a:xfrm>
          <a:prstGeom prst="rect">
            <a:avLst/>
          </a:prstGeom>
        </p:spPr>
      </p:pic>
      <p:sp>
        <p:nvSpPr>
          <p:cNvPr id="6" name="Hộp Văn bản 5">
            <a:extLst>
              <a:ext uri="{FF2B5EF4-FFF2-40B4-BE49-F238E27FC236}">
                <a16:creationId xmlns:a16="http://schemas.microsoft.com/office/drawing/2014/main" id="{C58886AE-EB37-B1FB-13AF-69F0C02B87A0}"/>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b="1" dirty="0">
                <a:solidFill>
                  <a:srgbClr val="FFFFFF"/>
                </a:solidFill>
                <a:latin typeface="+mj-lt"/>
                <a:ea typeface="+mj-ea"/>
                <a:cs typeface="+mj-cs"/>
              </a:rPr>
              <a:t>Phần 2 </a:t>
            </a:r>
            <a:endParaRPr lang="en-US" sz="6600" b="1" dirty="0">
              <a:solidFill>
                <a:srgbClr val="FFFFFF"/>
              </a:solidFill>
              <a:latin typeface="+mj-lt"/>
              <a:ea typeface="+mj-ea"/>
              <a:cs typeface="Calibri Light"/>
            </a:endParaRPr>
          </a:p>
          <a:p>
            <a:pPr algn="ctr">
              <a:lnSpc>
                <a:spcPct val="90000"/>
              </a:lnSpc>
              <a:spcBef>
                <a:spcPct val="0"/>
              </a:spcBef>
              <a:spcAft>
                <a:spcPts val="600"/>
              </a:spcAft>
            </a:pPr>
            <a:r>
              <a:rPr lang="en-US" sz="6600" b="1" dirty="0" err="1">
                <a:solidFill>
                  <a:srgbClr val="FFFFFF"/>
                </a:solidFill>
                <a:latin typeface="+mj-lt"/>
                <a:ea typeface="+mj-ea"/>
                <a:cs typeface="+mj-cs"/>
              </a:rPr>
              <a:t>Phân</a:t>
            </a:r>
            <a:r>
              <a:rPr lang="en-US" sz="6600" b="1" dirty="0">
                <a:solidFill>
                  <a:srgbClr val="FFFFFF"/>
                </a:solidFill>
                <a:latin typeface="+mj-lt"/>
                <a:ea typeface="+mj-ea"/>
                <a:cs typeface="+mj-cs"/>
              </a:rPr>
              <a:t> </a:t>
            </a:r>
            <a:r>
              <a:rPr lang="en-US" sz="6600" b="1" dirty="0" err="1">
                <a:solidFill>
                  <a:srgbClr val="FFFFFF"/>
                </a:solidFill>
                <a:latin typeface="+mj-lt"/>
                <a:ea typeface="+mj-ea"/>
                <a:cs typeface="+mj-cs"/>
              </a:rPr>
              <a:t>Tích</a:t>
            </a:r>
            <a:r>
              <a:rPr lang="en-US" sz="6600" b="1" dirty="0">
                <a:solidFill>
                  <a:srgbClr val="FFFFFF"/>
                </a:solidFill>
                <a:latin typeface="+mj-lt"/>
                <a:ea typeface="+mj-ea"/>
                <a:cs typeface="+mj-cs"/>
              </a:rPr>
              <a:t> </a:t>
            </a:r>
            <a:r>
              <a:rPr lang="en-US" sz="6600" b="1" dirty="0" err="1">
                <a:solidFill>
                  <a:srgbClr val="FFFFFF"/>
                </a:solidFill>
                <a:latin typeface="+mj-lt"/>
                <a:ea typeface="+mj-ea"/>
                <a:cs typeface="+mj-cs"/>
              </a:rPr>
              <a:t>Đề</a:t>
            </a:r>
            <a:r>
              <a:rPr lang="en-US" sz="6600" b="1" dirty="0">
                <a:solidFill>
                  <a:srgbClr val="FFFFFF"/>
                </a:solidFill>
                <a:latin typeface="+mj-lt"/>
                <a:ea typeface="+mj-ea"/>
                <a:cs typeface="+mj-cs"/>
              </a:rPr>
              <a:t> Tài</a:t>
            </a:r>
            <a:endParaRPr lang="en-US" sz="6600" b="1">
              <a:solidFill>
                <a:srgbClr val="FFFFFF"/>
              </a:solidFill>
              <a:latin typeface="+mj-lt"/>
              <a:ea typeface="+mj-ea"/>
              <a:cs typeface="Calibri Light"/>
            </a:endParaRPr>
          </a:p>
        </p:txBody>
      </p:sp>
      <p:sp>
        <p:nvSpPr>
          <p:cNvPr id="2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847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lọ, tường, trong nhà&#10;&#10;Mô tả được tự động tạo">
            <a:extLst>
              <a:ext uri="{FF2B5EF4-FFF2-40B4-BE49-F238E27FC236}">
                <a16:creationId xmlns:a16="http://schemas.microsoft.com/office/drawing/2014/main" id="{F761036C-9919-98F4-F331-678050D95433}"/>
              </a:ext>
            </a:extLst>
          </p:cNvPr>
          <p:cNvPicPr>
            <a:picLocks noChangeAspect="1"/>
          </p:cNvPicPr>
          <p:nvPr/>
        </p:nvPicPr>
        <p:blipFill>
          <a:blip r:embed="rId2"/>
          <a:stretch>
            <a:fillRect/>
          </a:stretch>
        </p:blipFill>
        <p:spPr>
          <a:xfrm>
            <a:off x="2631" y="-4803"/>
            <a:ext cx="3861604" cy="6867603"/>
          </a:xfrm>
          <a:prstGeom prst="rect">
            <a:avLst/>
          </a:prstGeom>
        </p:spPr>
      </p:pic>
      <p:sp>
        <p:nvSpPr>
          <p:cNvPr id="7" name="Hộp Văn bản 6">
            <a:extLst>
              <a:ext uri="{FF2B5EF4-FFF2-40B4-BE49-F238E27FC236}">
                <a16:creationId xmlns:a16="http://schemas.microsoft.com/office/drawing/2014/main" id="{D5B6FF37-D508-6D97-4DB8-4E83B654CBB6}"/>
              </a:ext>
            </a:extLst>
          </p:cNvPr>
          <p:cNvSpPr txBox="1"/>
          <p:nvPr/>
        </p:nvSpPr>
        <p:spPr>
          <a:xfrm>
            <a:off x="4539843" y="-8325"/>
            <a:ext cx="727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dirty="0">
                <a:latin typeface="Arial"/>
                <a:cs typeface="Arial"/>
              </a:rPr>
              <a:t>2.1 Phân tích yêu cầu hệ thống</a:t>
            </a:r>
            <a:endParaRPr lang="vi-VN" sz="3600" b="1" dirty="0">
              <a:latin typeface="Arial"/>
              <a:cs typeface="Arial" panose="020B0604020202020204" pitchFamily="34" charset="0"/>
            </a:endParaRPr>
          </a:p>
        </p:txBody>
      </p:sp>
      <p:sp>
        <p:nvSpPr>
          <p:cNvPr id="8" name="Hình chữ nhật: Góc Chéo Tròn 7">
            <a:extLst>
              <a:ext uri="{FF2B5EF4-FFF2-40B4-BE49-F238E27FC236}">
                <a16:creationId xmlns:a16="http://schemas.microsoft.com/office/drawing/2014/main" id="{3D80FCFA-C8FD-8E03-CC15-D82941D99E0C}"/>
              </a:ext>
            </a:extLst>
          </p:cNvPr>
          <p:cNvSpPr/>
          <p:nvPr/>
        </p:nvSpPr>
        <p:spPr>
          <a:xfrm>
            <a:off x="3864428" y="642054"/>
            <a:ext cx="8218714" cy="5878285"/>
          </a:xfrm>
          <a:prstGeom prst="round2Diag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F6F64576-CD59-8FDB-8F70-8D7BA76A12C7}"/>
              </a:ext>
            </a:extLst>
          </p:cNvPr>
          <p:cNvSpPr txBox="1"/>
          <p:nvPr/>
        </p:nvSpPr>
        <p:spPr>
          <a:xfrm>
            <a:off x="4463954" y="1123097"/>
            <a:ext cx="7349888"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800" dirty="0">
                <a:latin typeface="Times New Roman"/>
                <a:ea typeface="+mn-lt"/>
                <a:cs typeface="Arial"/>
              </a:rPr>
              <a:t>Trong quá trình tham khảo thông tin các cửa hàng hoa bọn em đã thu thập được các </a:t>
            </a:r>
            <a:r>
              <a:rPr lang="vi-VN" sz="2800" dirty="0" err="1">
                <a:latin typeface="Times New Roman"/>
                <a:ea typeface="+mn-lt"/>
                <a:cs typeface="Arial"/>
              </a:rPr>
              <a:t>các</a:t>
            </a:r>
            <a:r>
              <a:rPr lang="vi-VN" sz="2800" dirty="0">
                <a:latin typeface="Times New Roman"/>
                <a:ea typeface="+mn-lt"/>
                <a:cs typeface="Arial"/>
              </a:rPr>
              <a:t> dữ liệu cần thiết. Việc quản lý kho hàng được dựa trên các nguyên tắc chung từ việc nhập hàng, bán hàng, tạo các báo cáo tổng kết theo định kỳ. Sau đây là các nguyên tắc quản lý:</a:t>
            </a:r>
            <a:endParaRPr lang="vi-VN" sz="2800" dirty="0">
              <a:latin typeface="Times New Roman"/>
              <a:cs typeface="Arial"/>
            </a:endParaRPr>
          </a:p>
          <a:p>
            <a:pPr algn="just"/>
            <a:r>
              <a:rPr lang="vi-VN" sz="2800" dirty="0">
                <a:latin typeface="Times New Roman"/>
                <a:cs typeface="Arial"/>
              </a:rPr>
              <a:t>-Nhập hàng.</a:t>
            </a:r>
          </a:p>
          <a:p>
            <a:pPr algn="just"/>
            <a:r>
              <a:rPr lang="vi-VN" sz="2800" dirty="0">
                <a:latin typeface="Times New Roman"/>
                <a:cs typeface="Arial"/>
              </a:rPr>
              <a:t>-Bán hàng.</a:t>
            </a:r>
          </a:p>
          <a:p>
            <a:endParaRPr lang="vi-VN" dirty="0">
              <a:latin typeface="Arial"/>
              <a:cs typeface="Arial"/>
            </a:endParaRPr>
          </a:p>
        </p:txBody>
      </p:sp>
    </p:spTree>
    <p:extLst>
      <p:ext uri="{BB962C8B-B14F-4D97-AF65-F5344CB8AC3E}">
        <p14:creationId xmlns:p14="http://schemas.microsoft.com/office/powerpoint/2010/main" val="98154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lọ, tường, trong nhà&#10;&#10;Mô tả được tự động tạo">
            <a:extLst>
              <a:ext uri="{FF2B5EF4-FFF2-40B4-BE49-F238E27FC236}">
                <a16:creationId xmlns:a16="http://schemas.microsoft.com/office/drawing/2014/main" id="{F761036C-9919-98F4-F331-678050D95433}"/>
              </a:ext>
            </a:extLst>
          </p:cNvPr>
          <p:cNvPicPr>
            <a:picLocks noChangeAspect="1"/>
          </p:cNvPicPr>
          <p:nvPr/>
        </p:nvPicPr>
        <p:blipFill>
          <a:blip r:embed="rId2"/>
          <a:stretch>
            <a:fillRect/>
          </a:stretch>
        </p:blipFill>
        <p:spPr>
          <a:xfrm>
            <a:off x="2631" y="-4803"/>
            <a:ext cx="3861604" cy="6867603"/>
          </a:xfrm>
          <a:prstGeom prst="rect">
            <a:avLst/>
          </a:prstGeom>
        </p:spPr>
      </p:pic>
      <p:sp>
        <p:nvSpPr>
          <p:cNvPr id="7" name="Hộp Văn bản 6">
            <a:extLst>
              <a:ext uri="{FF2B5EF4-FFF2-40B4-BE49-F238E27FC236}">
                <a16:creationId xmlns:a16="http://schemas.microsoft.com/office/drawing/2014/main" id="{D5B6FF37-D508-6D97-4DB8-4E83B654CBB6}"/>
              </a:ext>
            </a:extLst>
          </p:cNvPr>
          <p:cNvSpPr txBox="1"/>
          <p:nvPr/>
        </p:nvSpPr>
        <p:spPr>
          <a:xfrm>
            <a:off x="4539843" y="-8325"/>
            <a:ext cx="727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dirty="0">
                <a:latin typeface="Arial"/>
                <a:cs typeface="Arial"/>
              </a:rPr>
              <a:t>2.2 Yêu cầu chức năng</a:t>
            </a:r>
            <a:endParaRPr lang="vi-VN" sz="3600" b="1" dirty="0">
              <a:latin typeface="Arial"/>
              <a:cs typeface="Arial" panose="020B0604020202020204" pitchFamily="34" charset="0"/>
            </a:endParaRPr>
          </a:p>
        </p:txBody>
      </p:sp>
      <p:sp>
        <p:nvSpPr>
          <p:cNvPr id="8" name="Hình chữ nhật: Góc Chéo Tròn 7">
            <a:extLst>
              <a:ext uri="{FF2B5EF4-FFF2-40B4-BE49-F238E27FC236}">
                <a16:creationId xmlns:a16="http://schemas.microsoft.com/office/drawing/2014/main" id="{3D80FCFA-C8FD-8E03-CC15-D82941D99E0C}"/>
              </a:ext>
            </a:extLst>
          </p:cNvPr>
          <p:cNvSpPr/>
          <p:nvPr/>
        </p:nvSpPr>
        <p:spPr>
          <a:xfrm>
            <a:off x="3864428" y="642054"/>
            <a:ext cx="8218714" cy="5878285"/>
          </a:xfrm>
          <a:prstGeom prst="round2Diag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F6F64576-CD59-8FDB-8F70-8D7BA76A12C7}"/>
              </a:ext>
            </a:extLst>
          </p:cNvPr>
          <p:cNvSpPr txBox="1"/>
          <p:nvPr/>
        </p:nvSpPr>
        <p:spPr>
          <a:xfrm>
            <a:off x="4463954" y="1123097"/>
            <a:ext cx="734988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err="1">
                <a:latin typeface="Times New Roman"/>
                <a:cs typeface="Arial"/>
              </a:rPr>
              <a:t>Menu</a:t>
            </a:r>
            <a:r>
              <a:rPr lang="vi-VN" sz="2400" b="1" dirty="0">
                <a:latin typeface="Times New Roman"/>
                <a:cs typeface="Arial"/>
              </a:rPr>
              <a:t>:</a:t>
            </a:r>
            <a:r>
              <a:rPr lang="vi-VN" sz="2400" dirty="0">
                <a:latin typeface="Times New Roman"/>
                <a:cs typeface="Arial"/>
              </a:rPr>
              <a:t> </a:t>
            </a:r>
            <a:r>
              <a:rPr lang="vi-VN" sz="2400" dirty="0" err="1">
                <a:latin typeface="Times New Roman"/>
                <a:cs typeface="Arial"/>
              </a:rPr>
              <a:t>menu</a:t>
            </a:r>
            <a:r>
              <a:rPr lang="vi-VN" sz="2400" dirty="0">
                <a:latin typeface="Times New Roman"/>
                <a:cs typeface="Arial"/>
              </a:rPr>
              <a:t> hiển thị ra các công việc mà người sử dụng có thể  thao tác được.</a:t>
            </a:r>
          </a:p>
          <a:p>
            <a:r>
              <a:rPr lang="vi-VN" sz="2400" b="1" dirty="0">
                <a:latin typeface="Times New Roman"/>
                <a:cs typeface="Times New Roman"/>
              </a:rPr>
              <a:t>Nhập kho:</a:t>
            </a:r>
            <a:r>
              <a:rPr lang="vi-VN" sz="2400" dirty="0">
                <a:latin typeface="Times New Roman"/>
                <a:cs typeface="Times New Roman"/>
              </a:rPr>
              <a:t> Nhập vào các thuộc tính của các loại hoa: mã hoa, tên hoa, màu sắc hoa, xuất xứ, giá </a:t>
            </a:r>
            <a:r>
              <a:rPr lang="vi-VN" sz="2400" dirty="0" err="1">
                <a:latin typeface="Times New Roman"/>
                <a:cs typeface="Times New Roman"/>
              </a:rPr>
              <a:t>nhập,số</a:t>
            </a:r>
            <a:r>
              <a:rPr lang="vi-VN" sz="2400" dirty="0">
                <a:latin typeface="Times New Roman"/>
                <a:cs typeface="Times New Roman"/>
              </a:rPr>
              <a:t> lượng,  ngày nhập, Cho phép thực hiện các công việc như thêm hoa mới, in ra danh sách hoa, sắp xếp, xóa hoa, tìm kiếm, làm rỗng kho, và xe số lượng hoa có trong kho.</a:t>
            </a:r>
          </a:p>
          <a:p>
            <a:r>
              <a:rPr lang="vi-VN" sz="2400" b="1" dirty="0">
                <a:latin typeface="Times New Roman"/>
                <a:ea typeface="+mn-lt"/>
                <a:cs typeface="Arial"/>
              </a:rPr>
              <a:t>Xuất kho:</a:t>
            </a:r>
            <a:r>
              <a:rPr lang="vi-VN" sz="2400" dirty="0">
                <a:latin typeface="Times New Roman"/>
                <a:ea typeface="+mn-lt"/>
                <a:cs typeface="Arial"/>
              </a:rPr>
              <a:t> Cho phép nhận vào thông tin xuất kho đi như: mã hoa, tên hoa, màu, xuất xứ, giá xuất, số lượng. Và in ra danh sách những loại hoa được xuất đi cùng với từng thuộc tính.</a:t>
            </a:r>
            <a:endParaRPr lang="vi-VN" sz="2400" dirty="0">
              <a:latin typeface="Times New Roman"/>
              <a:cs typeface="Arial"/>
            </a:endParaRPr>
          </a:p>
          <a:p>
            <a:endParaRPr lang="vi-VN" dirty="0">
              <a:latin typeface="Arial"/>
              <a:cs typeface="Arial"/>
            </a:endParaRPr>
          </a:p>
          <a:p>
            <a:endParaRPr lang="vi-VN" dirty="0">
              <a:latin typeface="Arial"/>
              <a:cs typeface="Arial"/>
            </a:endParaRPr>
          </a:p>
        </p:txBody>
      </p:sp>
    </p:spTree>
    <p:extLst>
      <p:ext uri="{BB962C8B-B14F-4D97-AF65-F5344CB8AC3E}">
        <p14:creationId xmlns:p14="http://schemas.microsoft.com/office/powerpoint/2010/main" val="1932934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ình ảnh 4" descr="Ảnh có chứa hoa, lọ, tường, trong nhà&#10;&#10;Mô tả được tự động tạo">
            <a:extLst>
              <a:ext uri="{FF2B5EF4-FFF2-40B4-BE49-F238E27FC236}">
                <a16:creationId xmlns:a16="http://schemas.microsoft.com/office/drawing/2014/main" id="{F761036C-9919-98F4-F331-678050D95433}"/>
              </a:ext>
            </a:extLst>
          </p:cNvPr>
          <p:cNvPicPr>
            <a:picLocks noChangeAspect="1"/>
          </p:cNvPicPr>
          <p:nvPr/>
        </p:nvPicPr>
        <p:blipFill>
          <a:blip r:embed="rId2"/>
          <a:stretch>
            <a:fillRect/>
          </a:stretch>
        </p:blipFill>
        <p:spPr>
          <a:xfrm>
            <a:off x="2631" y="-4803"/>
            <a:ext cx="3861604" cy="6867603"/>
          </a:xfrm>
          <a:prstGeom prst="rect">
            <a:avLst/>
          </a:prstGeom>
        </p:spPr>
      </p:pic>
      <p:sp>
        <p:nvSpPr>
          <p:cNvPr id="7" name="Hộp Văn bản 6">
            <a:extLst>
              <a:ext uri="{FF2B5EF4-FFF2-40B4-BE49-F238E27FC236}">
                <a16:creationId xmlns:a16="http://schemas.microsoft.com/office/drawing/2014/main" id="{D5B6FF37-D508-6D97-4DB8-4E83B654CBB6}"/>
              </a:ext>
            </a:extLst>
          </p:cNvPr>
          <p:cNvSpPr txBox="1"/>
          <p:nvPr/>
        </p:nvSpPr>
        <p:spPr>
          <a:xfrm>
            <a:off x="4539843" y="-8325"/>
            <a:ext cx="727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600" b="1" dirty="0">
                <a:latin typeface="Arial"/>
                <a:cs typeface="Arial"/>
              </a:rPr>
              <a:t>2.3 Yêu cầu phi chức năng</a:t>
            </a:r>
            <a:endParaRPr lang="vi-VN" sz="3600" b="1" dirty="0">
              <a:latin typeface="Arial"/>
              <a:cs typeface="Arial" panose="020B0604020202020204" pitchFamily="34" charset="0"/>
            </a:endParaRPr>
          </a:p>
        </p:txBody>
      </p:sp>
      <p:sp>
        <p:nvSpPr>
          <p:cNvPr id="8" name="Hình chữ nhật: Góc Chéo Tròn 7">
            <a:extLst>
              <a:ext uri="{FF2B5EF4-FFF2-40B4-BE49-F238E27FC236}">
                <a16:creationId xmlns:a16="http://schemas.microsoft.com/office/drawing/2014/main" id="{3D80FCFA-C8FD-8E03-CC15-D82941D99E0C}"/>
              </a:ext>
            </a:extLst>
          </p:cNvPr>
          <p:cNvSpPr/>
          <p:nvPr/>
        </p:nvSpPr>
        <p:spPr>
          <a:xfrm>
            <a:off x="3864428" y="642054"/>
            <a:ext cx="8218714" cy="5878285"/>
          </a:xfrm>
          <a:prstGeom prst="round2Diag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F6F64576-CD59-8FDB-8F70-8D7BA76A12C7}"/>
              </a:ext>
            </a:extLst>
          </p:cNvPr>
          <p:cNvSpPr txBox="1"/>
          <p:nvPr/>
        </p:nvSpPr>
        <p:spPr>
          <a:xfrm>
            <a:off x="4463954" y="1123097"/>
            <a:ext cx="7293023"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vi-VN" sz="3200" dirty="0">
                <a:latin typeface="Times New Roman"/>
                <a:cs typeface="Arial"/>
              </a:rPr>
              <a:t> Phần mềm dễ hiểu, dễ tiếp cận, dễ sử dụng. </a:t>
            </a:r>
            <a:endParaRPr lang="vi-VN" sz="3200">
              <a:latin typeface="Times New Roman"/>
              <a:cs typeface="Times New Roman"/>
            </a:endParaRPr>
          </a:p>
          <a:p>
            <a:pPr marL="285750" indent="-285750">
              <a:buFont typeface="Wingdings"/>
              <a:buChar char="§"/>
            </a:pPr>
            <a:r>
              <a:rPr lang="vi-VN" sz="3200" dirty="0">
                <a:latin typeface="Times New Roman"/>
                <a:ea typeface="+mn-lt"/>
                <a:cs typeface="Arial"/>
              </a:rPr>
              <a:t>Thiết kế chỉn chu, gọn gàng, đảm bảo trình tự.</a:t>
            </a:r>
            <a:endParaRPr lang="vi-VN" sz="3200" dirty="0">
              <a:latin typeface="Times New Roman"/>
              <a:cs typeface="Arial"/>
            </a:endParaRPr>
          </a:p>
          <a:p>
            <a:pPr marL="285750" indent="-285750">
              <a:buFont typeface="Wingdings"/>
              <a:buChar char="§"/>
            </a:pPr>
            <a:r>
              <a:rPr lang="vi-VN" sz="3200" dirty="0">
                <a:latin typeface="Times New Roman"/>
                <a:ea typeface="+mn-lt"/>
                <a:cs typeface="Arial"/>
              </a:rPr>
              <a:t>Tính toán chuẩn xác số lượng, giá tiền, không xảy ra sai sót.</a:t>
            </a:r>
            <a:endParaRPr lang="vi-VN" sz="3200" dirty="0">
              <a:latin typeface="Times New Roman"/>
              <a:cs typeface="Arial"/>
            </a:endParaRPr>
          </a:p>
          <a:p>
            <a:pPr marL="285750" indent="-285750">
              <a:buFont typeface="Wingdings"/>
              <a:buChar char="§"/>
            </a:pPr>
            <a:r>
              <a:rPr lang="vi-VN" sz="3200" dirty="0">
                <a:latin typeface="Times New Roman"/>
                <a:ea typeface="+mn-lt"/>
                <a:cs typeface="Arial"/>
              </a:rPr>
              <a:t>Yêu cầu chạy nhanh, không bị lỗi,… </a:t>
            </a:r>
            <a:endParaRPr lang="vi-VN" sz="3200" dirty="0">
              <a:latin typeface="Times New Roman"/>
              <a:cs typeface="Arial"/>
            </a:endParaRPr>
          </a:p>
          <a:p>
            <a:endParaRPr lang="vi-VN" sz="3200" dirty="0">
              <a:latin typeface="Times New Roman"/>
              <a:cs typeface="Arial"/>
            </a:endParaRPr>
          </a:p>
          <a:p>
            <a:endParaRPr lang="vi-VN" dirty="0">
              <a:latin typeface="Arial"/>
              <a:cs typeface="Arial"/>
            </a:endParaRPr>
          </a:p>
        </p:txBody>
      </p:sp>
    </p:spTree>
    <p:extLst>
      <p:ext uri="{BB962C8B-B14F-4D97-AF65-F5344CB8AC3E}">
        <p14:creationId xmlns:p14="http://schemas.microsoft.com/office/powerpoint/2010/main" val="37537245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bldLst>
  </p:timing>
</p:sld>
</file>

<file path=ppt/theme/theme1.xml><?xml version="1.0" encoding="utf-8"?>
<a:theme xmlns:a="http://schemas.openxmlformats.org/drawingml/2006/main" name="Chủ đề của Office">
  <a:themeElements>
    <a:clrScheme name="Văn phòng">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ăn phòng">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854</Words>
  <Application>Microsoft Office PowerPoint</Application>
  <PresentationFormat>Màn hình rộng</PresentationFormat>
  <Paragraphs>72</Paragraphs>
  <Slides>29</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29</vt:i4>
      </vt:variant>
    </vt:vector>
  </HeadingPairs>
  <TitlesOfParts>
    <vt:vector size="36" baseType="lpstr">
      <vt:lpstr>Angsana New</vt:lpstr>
      <vt:lpstr>Arial</vt:lpstr>
      <vt:lpstr>Calibri</vt:lpstr>
      <vt:lpstr>Calibri Light</vt:lpstr>
      <vt:lpstr>Times New Roman</vt:lpstr>
      <vt:lpstr>Wingdings</vt:lpstr>
      <vt:lpstr>Chủ đề của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Pham Duc Phat</cp:lastModifiedBy>
  <cp:revision>580</cp:revision>
  <dcterms:created xsi:type="dcterms:W3CDTF">2023-04-01T18:58:15Z</dcterms:created>
  <dcterms:modified xsi:type="dcterms:W3CDTF">2023-04-08T12:56:04Z</dcterms:modified>
</cp:coreProperties>
</file>